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0" r:id="rId4"/>
  </p:sldMasterIdLst>
  <p:notesMasterIdLst>
    <p:notesMasterId r:id="rId24"/>
  </p:notesMasterIdLst>
  <p:handoutMasterIdLst>
    <p:handoutMasterId r:id="rId25"/>
  </p:handoutMasterIdLst>
  <p:sldIdLst>
    <p:sldId id="257" r:id="rId5"/>
    <p:sldId id="258" r:id="rId6"/>
    <p:sldId id="275" r:id="rId7"/>
    <p:sldId id="273" r:id="rId8"/>
    <p:sldId id="276" r:id="rId9"/>
    <p:sldId id="274" r:id="rId10"/>
    <p:sldId id="259" r:id="rId11"/>
    <p:sldId id="277" r:id="rId12"/>
    <p:sldId id="280" r:id="rId13"/>
    <p:sldId id="278" r:id="rId14"/>
    <p:sldId id="279" r:id="rId15"/>
    <p:sldId id="271" r:id="rId16"/>
    <p:sldId id="270" r:id="rId17"/>
    <p:sldId id="272" r:id="rId18"/>
    <p:sldId id="260" r:id="rId19"/>
    <p:sldId id="265" r:id="rId20"/>
    <p:sldId id="266" r:id="rId21"/>
    <p:sldId id="263" r:id="rId22"/>
    <p:sldId id="264" r:id="rId23"/>
  </p:sldIdLst>
  <p:sldSz cx="10058400" cy="77724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24" userDrawn="1">
          <p15:clr>
            <a:srgbClr val="A4A3A4"/>
          </p15:clr>
        </p15:guide>
        <p15:guide id="2" pos="316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5EA2"/>
    <a:srgbClr val="4495A2"/>
    <a:srgbClr val="92D050"/>
    <a:srgbClr val="F6F8F8"/>
    <a:srgbClr val="F7F7F7"/>
    <a:srgbClr val="F9FAF4"/>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B2614C-66E1-4EAC-A3F5-A56251E4CEDD}" v="1" dt="2026-09-27T12:56:24.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9" autoAdjust="0"/>
    <p:restoredTop sz="93767" autoAdjust="0"/>
  </p:normalViewPr>
  <p:slideViewPr>
    <p:cSldViewPr snapToGrid="0">
      <p:cViewPr varScale="1">
        <p:scale>
          <a:sx n="74" d="100"/>
          <a:sy n="74" d="100"/>
        </p:scale>
        <p:origin x="1301" y="67"/>
      </p:cViewPr>
      <p:guideLst>
        <p:guide orient="horz" pos="2424"/>
        <p:guide pos="3168"/>
      </p:guideLst>
    </p:cSldViewPr>
  </p:slideViewPr>
  <p:notesTextViewPr>
    <p:cViewPr>
      <p:scale>
        <a:sx n="1" d="1"/>
        <a:sy n="1" d="1"/>
      </p:scale>
      <p:origin x="0" y="0"/>
    </p:cViewPr>
  </p:notesTextViewPr>
  <p:sorterViewPr>
    <p:cViewPr>
      <p:scale>
        <a:sx n="64" d="100"/>
        <a:sy n="64" d="100"/>
      </p:scale>
      <p:origin x="0" y="0"/>
    </p:cViewPr>
  </p:sorterViewPr>
  <p:notesViewPr>
    <p:cSldViewPr snapToGrid="0" showGuides="1">
      <p:cViewPr varScale="1">
        <p:scale>
          <a:sx n="88" d="100"/>
          <a:sy n="88" d="100"/>
        </p:scale>
        <p:origin x="3816"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Biss" userId="S::kirsty.biss@stnicholas.bwmat.org::7e0ab624-e1c1-4bd4-b5bc-7ad9d1184a0d" providerId="AD" clId="Web-{00000000-0000-0000-0000-000000000000}"/>
    <pc:docChg chg="addSld delSld modSld sldOrd">
      <pc:chgData name="Kirsty Biss" userId="S::kirsty.biss@stnicholas.bwmat.org::7e0ab624-e1c1-4bd4-b5bc-7ad9d1184a0d" providerId="AD" clId="Web-{00000000-0000-0000-0000-000000000000}" dt="2026-09-08T11:22:22.227" v="1017" actId="20577"/>
      <pc:docMkLst>
        <pc:docMk/>
      </pc:docMkLst>
      <pc:sldChg chg="modSp">
        <pc:chgData name="Kirsty Biss" userId="S::kirsty.biss@stnicholas.bwmat.org::7e0ab624-e1c1-4bd4-b5bc-7ad9d1184a0d" providerId="AD" clId="Web-{00000000-0000-0000-0000-000000000000}" dt="2026-09-08T10:58:10.209" v="2" actId="20577"/>
        <pc:sldMkLst>
          <pc:docMk/>
          <pc:sldMk cId="153547897" sldId="257"/>
        </pc:sldMkLst>
        <pc:spChg chg="mod">
          <ac:chgData name="Kirsty Biss" userId="S::kirsty.biss@stnicholas.bwmat.org::7e0ab624-e1c1-4bd4-b5bc-7ad9d1184a0d" providerId="AD" clId="Web-{00000000-0000-0000-0000-000000000000}" dt="2026-09-08T10:58:10.209" v="2" actId="20577"/>
          <ac:spMkLst>
            <pc:docMk/>
            <pc:sldMk cId="153547897" sldId="257"/>
            <ac:spMk id="32" creationId="{85ACF581-D2B6-6D93-3329-C4FDB64382C8}"/>
          </ac:spMkLst>
        </pc:spChg>
      </pc:sldChg>
      <pc:sldChg chg="modSp">
        <pc:chgData name="Kirsty Biss" userId="S::kirsty.biss@stnicholas.bwmat.org::7e0ab624-e1c1-4bd4-b5bc-7ad9d1184a0d" providerId="AD" clId="Web-{00000000-0000-0000-0000-000000000000}" dt="2026-09-08T11:08:19.325" v="475" actId="20577"/>
        <pc:sldMkLst>
          <pc:docMk/>
          <pc:sldMk cId="455692618" sldId="258"/>
        </pc:sldMkLst>
        <pc:spChg chg="mod">
          <ac:chgData name="Kirsty Biss" userId="S::kirsty.biss@stnicholas.bwmat.org::7e0ab624-e1c1-4bd4-b5bc-7ad9d1184a0d" providerId="AD" clId="Web-{00000000-0000-0000-0000-000000000000}" dt="2026-09-08T11:08:19.325" v="475" actId="20577"/>
          <ac:spMkLst>
            <pc:docMk/>
            <pc:sldMk cId="455692618" sldId="258"/>
            <ac:spMk id="10" creationId="{518AD074-D5B1-3030-8055-8EEA3CDC663A}"/>
          </ac:spMkLst>
        </pc:spChg>
        <pc:spChg chg="mod">
          <ac:chgData name="Kirsty Biss" userId="S::kirsty.biss@stnicholas.bwmat.org::7e0ab624-e1c1-4bd4-b5bc-7ad9d1184a0d" providerId="AD" clId="Web-{00000000-0000-0000-0000-000000000000}" dt="2026-09-08T10:58:15.835" v="5" actId="20577"/>
          <ac:spMkLst>
            <pc:docMk/>
            <pc:sldMk cId="455692618" sldId="258"/>
            <ac:spMk id="34" creationId="{EAD24E42-47A7-0E41-746F-DF0D749ED6B9}"/>
          </ac:spMkLst>
        </pc:spChg>
      </pc:sldChg>
      <pc:sldChg chg="delSp modSp">
        <pc:chgData name="Kirsty Biss" userId="S::kirsty.biss@stnicholas.bwmat.org::7e0ab624-e1c1-4bd4-b5bc-7ad9d1184a0d" providerId="AD" clId="Web-{00000000-0000-0000-0000-000000000000}" dt="2026-09-08T11:17:22.075" v="640"/>
        <pc:sldMkLst>
          <pc:docMk/>
          <pc:sldMk cId="269060609" sldId="259"/>
        </pc:sldMkLst>
        <pc:spChg chg="mod">
          <ac:chgData name="Kirsty Biss" userId="S::kirsty.biss@stnicholas.bwmat.org::7e0ab624-e1c1-4bd4-b5bc-7ad9d1184a0d" providerId="AD" clId="Web-{00000000-0000-0000-0000-000000000000}" dt="2026-09-08T11:16:51.559" v="636" actId="20577"/>
          <ac:spMkLst>
            <pc:docMk/>
            <pc:sldMk cId="269060609" sldId="259"/>
            <ac:spMk id="10" creationId="{518AD074-D5B1-3030-8055-8EEA3CDC663A}"/>
          </ac:spMkLst>
        </pc:spChg>
      </pc:sldChg>
      <pc:sldChg chg="modSp">
        <pc:chgData name="Kirsty Biss" userId="S::kirsty.biss@stnicholas.bwmat.org::7e0ab624-e1c1-4bd4-b5bc-7ad9d1184a0d" providerId="AD" clId="Web-{00000000-0000-0000-0000-000000000000}" dt="2026-09-08T11:22:05.022" v="993" actId="14100"/>
        <pc:sldMkLst>
          <pc:docMk/>
          <pc:sldMk cId="262796013" sldId="260"/>
        </pc:sldMkLst>
        <pc:spChg chg="mod">
          <ac:chgData name="Kirsty Biss" userId="S::kirsty.biss@stnicholas.bwmat.org::7e0ab624-e1c1-4bd4-b5bc-7ad9d1184a0d" providerId="AD" clId="Web-{00000000-0000-0000-0000-000000000000}" dt="2026-09-08T11:22:05.022" v="993" actId="14100"/>
          <ac:spMkLst>
            <pc:docMk/>
            <pc:sldMk cId="262796013" sldId="260"/>
            <ac:spMk id="35" creationId="{1D2D3D2D-70DF-B254-3A8B-82FB26725A1B}"/>
          </ac:spMkLst>
        </pc:spChg>
      </pc:sldChg>
      <pc:sldChg chg="modSp">
        <pc:chgData name="Kirsty Biss" userId="S::kirsty.biss@stnicholas.bwmat.org::7e0ab624-e1c1-4bd4-b5bc-7ad9d1184a0d" providerId="AD" clId="Web-{00000000-0000-0000-0000-000000000000}" dt="2026-09-08T10:59:54.181" v="16" actId="1076"/>
        <pc:sldMkLst>
          <pc:docMk/>
          <pc:sldMk cId="1491083771" sldId="265"/>
        </pc:sldMkLst>
        <pc:picChg chg="mod">
          <ac:chgData name="Kirsty Biss" userId="S::kirsty.biss@stnicholas.bwmat.org::7e0ab624-e1c1-4bd4-b5bc-7ad9d1184a0d" providerId="AD" clId="Web-{00000000-0000-0000-0000-000000000000}" dt="2026-09-08T10:59:54.181" v="16" actId="1076"/>
          <ac:picMkLst>
            <pc:docMk/>
            <pc:sldMk cId="1491083771" sldId="265"/>
            <ac:picMk id="4" creationId="{3DDFF971-3C49-0A18-55BC-711676E49DF7}"/>
          </ac:picMkLst>
        </pc:picChg>
      </pc:sldChg>
      <pc:sldChg chg="delSp modSp">
        <pc:chgData name="Kirsty Biss" userId="S::kirsty.biss@stnicholas.bwmat.org::7e0ab624-e1c1-4bd4-b5bc-7ad9d1184a0d" providerId="AD" clId="Web-{00000000-0000-0000-0000-000000000000}" dt="2026-09-08T11:16:06.464" v="612" actId="20577"/>
        <pc:sldMkLst>
          <pc:docMk/>
          <pc:sldMk cId="3536846038" sldId="266"/>
        </pc:sldMkLst>
        <pc:spChg chg="mod">
          <ac:chgData name="Kirsty Biss" userId="S::kirsty.biss@stnicholas.bwmat.org::7e0ab624-e1c1-4bd4-b5bc-7ad9d1184a0d" providerId="AD" clId="Web-{00000000-0000-0000-0000-000000000000}" dt="2026-09-08T11:00:12.056" v="21" actId="20577"/>
          <ac:spMkLst>
            <pc:docMk/>
            <pc:sldMk cId="3536846038" sldId="266"/>
            <ac:spMk id="10" creationId="{518AD074-D5B1-3030-8055-8EEA3CDC663A}"/>
          </ac:spMkLst>
        </pc:spChg>
        <pc:spChg chg="mod">
          <ac:chgData name="Kirsty Biss" userId="S::kirsty.biss@stnicholas.bwmat.org::7e0ab624-e1c1-4bd4-b5bc-7ad9d1184a0d" providerId="AD" clId="Web-{00000000-0000-0000-0000-000000000000}" dt="2026-09-08T11:16:06.464" v="612" actId="20577"/>
          <ac:spMkLst>
            <pc:docMk/>
            <pc:sldMk cId="3536846038" sldId="266"/>
            <ac:spMk id="35" creationId="{1D2D3D2D-70DF-B254-3A8B-82FB26725A1B}"/>
          </ac:spMkLst>
        </pc:spChg>
      </pc:sldChg>
      <pc:sldChg chg="modSp">
        <pc:chgData name="Kirsty Biss" userId="S::kirsty.biss@stnicholas.bwmat.org::7e0ab624-e1c1-4bd4-b5bc-7ad9d1184a0d" providerId="AD" clId="Web-{00000000-0000-0000-0000-000000000000}" dt="2026-09-08T10:59:06.476" v="8" actId="20577"/>
        <pc:sldMkLst>
          <pc:docMk/>
          <pc:sldMk cId="1156754546" sldId="271"/>
        </pc:sldMkLst>
        <pc:spChg chg="mod">
          <ac:chgData name="Kirsty Biss" userId="S::kirsty.biss@stnicholas.bwmat.org::7e0ab624-e1c1-4bd4-b5bc-7ad9d1184a0d" providerId="AD" clId="Web-{00000000-0000-0000-0000-000000000000}" dt="2026-09-08T10:59:06.476" v="8" actId="20577"/>
          <ac:spMkLst>
            <pc:docMk/>
            <pc:sldMk cId="1156754546" sldId="271"/>
            <ac:spMk id="10" creationId="{518AD074-D5B1-3030-8055-8EEA3CDC663A}"/>
          </ac:spMkLst>
        </pc:spChg>
        <pc:spChg chg="mod">
          <ac:chgData name="Kirsty Biss" userId="S::kirsty.biss@stnicholas.bwmat.org::7e0ab624-e1c1-4bd4-b5bc-7ad9d1184a0d" providerId="AD" clId="Web-{00000000-0000-0000-0000-000000000000}" dt="2026-09-08T10:58:33.569" v="7" actId="1076"/>
          <ac:spMkLst>
            <pc:docMk/>
            <pc:sldMk cId="1156754546" sldId="271"/>
            <ac:spMk id="33" creationId="{0B7B0B3C-64CB-A598-C526-3DD032F622FE}"/>
          </ac:spMkLst>
        </pc:spChg>
      </pc:sldChg>
      <pc:sldChg chg="modSp">
        <pc:chgData name="Kirsty Biss" userId="S::kirsty.biss@stnicholas.bwmat.org::7e0ab624-e1c1-4bd4-b5bc-7ad9d1184a0d" providerId="AD" clId="Web-{00000000-0000-0000-0000-000000000000}" dt="2026-09-08T10:59:15.398" v="13" actId="20577"/>
        <pc:sldMkLst>
          <pc:docMk/>
          <pc:sldMk cId="3000478023" sldId="272"/>
        </pc:sldMkLst>
        <pc:spChg chg="mod">
          <ac:chgData name="Kirsty Biss" userId="S::kirsty.biss@stnicholas.bwmat.org::7e0ab624-e1c1-4bd4-b5bc-7ad9d1184a0d" providerId="AD" clId="Web-{00000000-0000-0000-0000-000000000000}" dt="2026-09-08T10:59:15.398" v="13" actId="20577"/>
          <ac:spMkLst>
            <pc:docMk/>
            <pc:sldMk cId="3000478023" sldId="272"/>
            <ac:spMk id="35" creationId="{1D2D3D2D-70DF-B254-3A8B-82FB26725A1B}"/>
          </ac:spMkLst>
        </pc:spChg>
      </pc:sldChg>
      <pc:sldChg chg="addSp delSp modSp add ord replId">
        <pc:chgData name="Kirsty Biss" userId="S::kirsty.biss@stnicholas.bwmat.org::7e0ab624-e1c1-4bd4-b5bc-7ad9d1184a0d" providerId="AD" clId="Web-{00000000-0000-0000-0000-000000000000}" dt="2026-09-08T11:07:27.058" v="456" actId="1076"/>
        <pc:sldMkLst>
          <pc:docMk/>
          <pc:sldMk cId="292196650" sldId="273"/>
        </pc:sldMkLst>
        <pc:spChg chg="mod">
          <ac:chgData name="Kirsty Biss" userId="S::kirsty.biss@stnicholas.bwmat.org::7e0ab624-e1c1-4bd4-b5bc-7ad9d1184a0d" providerId="AD" clId="Web-{00000000-0000-0000-0000-000000000000}" dt="2026-09-08T11:03:55.342" v="286" actId="20577"/>
          <ac:spMkLst>
            <pc:docMk/>
            <pc:sldMk cId="292196650" sldId="273"/>
            <ac:spMk id="10" creationId="{D6B2BA1F-8A99-671B-225D-5DC1D7A02DFF}"/>
          </ac:spMkLst>
        </pc:spChg>
        <pc:spChg chg="mod">
          <ac:chgData name="Kirsty Biss" userId="S::kirsty.biss@stnicholas.bwmat.org::7e0ab624-e1c1-4bd4-b5bc-7ad9d1184a0d" providerId="AD" clId="Web-{00000000-0000-0000-0000-000000000000}" dt="2026-09-08T11:07:24.292" v="455" actId="20577"/>
          <ac:spMkLst>
            <pc:docMk/>
            <pc:sldMk cId="292196650" sldId="273"/>
            <ac:spMk id="34" creationId="{FD9AADBE-BEF6-36EF-B50F-8DA65E9A2660}"/>
          </ac:spMkLst>
        </pc:spChg>
        <pc:picChg chg="add mod">
          <ac:chgData name="Kirsty Biss" userId="S::kirsty.biss@stnicholas.bwmat.org::7e0ab624-e1c1-4bd4-b5bc-7ad9d1184a0d" providerId="AD" clId="Web-{00000000-0000-0000-0000-000000000000}" dt="2026-09-08T11:07:27.058" v="456" actId="1076"/>
          <ac:picMkLst>
            <pc:docMk/>
            <pc:sldMk cId="292196650" sldId="273"/>
            <ac:picMk id="2" creationId="{9F9F6FD8-6D7C-BBE6-D5BD-CCD561FEF7ED}"/>
          </ac:picMkLst>
        </pc:picChg>
      </pc:sldChg>
      <pc:sldChg chg="addSp delSp modSp add replId">
        <pc:chgData name="Kirsty Biss" userId="S::kirsty.biss@stnicholas.bwmat.org::7e0ab624-e1c1-4bd4-b5bc-7ad9d1184a0d" providerId="AD" clId="Web-{00000000-0000-0000-0000-000000000000}" dt="2026-09-08T11:14:25.962" v="587" actId="1076"/>
        <pc:sldMkLst>
          <pc:docMk/>
          <pc:sldMk cId="540239402" sldId="274"/>
        </pc:sldMkLst>
        <pc:spChg chg="mod">
          <ac:chgData name="Kirsty Biss" userId="S::kirsty.biss@stnicholas.bwmat.org::7e0ab624-e1c1-4bd4-b5bc-7ad9d1184a0d" providerId="AD" clId="Web-{00000000-0000-0000-0000-000000000000}" dt="2026-09-08T11:04:10.156" v="299" actId="20577"/>
          <ac:spMkLst>
            <pc:docMk/>
            <pc:sldMk cId="540239402" sldId="274"/>
            <ac:spMk id="10" creationId="{32DF8EF5-2C86-A906-9718-1D2B60B64FBC}"/>
          </ac:spMkLst>
        </pc:spChg>
        <pc:spChg chg="mod">
          <ac:chgData name="Kirsty Biss" userId="S::kirsty.biss@stnicholas.bwmat.org::7e0ab624-e1c1-4bd4-b5bc-7ad9d1184a0d" providerId="AD" clId="Web-{00000000-0000-0000-0000-000000000000}" dt="2026-09-08T11:14:19.649" v="586" actId="1076"/>
          <ac:spMkLst>
            <pc:docMk/>
            <pc:sldMk cId="540239402" sldId="274"/>
            <ac:spMk id="34" creationId="{1FF8E939-EB64-201D-D1F1-419681D3648F}"/>
          </ac:spMkLst>
        </pc:spChg>
        <pc:picChg chg="add mod">
          <ac:chgData name="Kirsty Biss" userId="S::kirsty.biss@stnicholas.bwmat.org::7e0ab624-e1c1-4bd4-b5bc-7ad9d1184a0d" providerId="AD" clId="Web-{00000000-0000-0000-0000-000000000000}" dt="2026-09-08T11:14:25.962" v="587" actId="1076"/>
          <ac:picMkLst>
            <pc:docMk/>
            <pc:sldMk cId="540239402" sldId="274"/>
            <ac:picMk id="7" creationId="{FBACE67D-39CB-A25C-0B22-A44C6F2EDC93}"/>
          </ac:picMkLst>
        </pc:picChg>
        <pc:picChg chg="add mod modCrop">
          <ac:chgData name="Kirsty Biss" userId="S::kirsty.biss@stnicholas.bwmat.org::7e0ab624-e1c1-4bd4-b5bc-7ad9d1184a0d" providerId="AD" clId="Web-{00000000-0000-0000-0000-000000000000}" dt="2026-09-08T11:14:07.993" v="583" actId="1076"/>
          <ac:picMkLst>
            <pc:docMk/>
            <pc:sldMk cId="540239402" sldId="274"/>
            <ac:picMk id="8" creationId="{27B81938-8F9A-55F2-1283-CB92F8002D5F}"/>
          </ac:picMkLst>
        </pc:picChg>
      </pc:sldChg>
      <pc:sldChg chg="modSp add">
        <pc:chgData name="Kirsty Biss" userId="S::kirsty.biss@stnicholas.bwmat.org::7e0ab624-e1c1-4bd4-b5bc-7ad9d1184a0d" providerId="AD" clId="Web-{00000000-0000-0000-0000-000000000000}" dt="2026-09-08T11:08:47.670" v="485" actId="1076"/>
        <pc:sldMkLst>
          <pc:docMk/>
          <pc:sldMk cId="2441360504" sldId="275"/>
        </pc:sldMkLst>
        <pc:spChg chg="mod">
          <ac:chgData name="Kirsty Biss" userId="S::kirsty.biss@stnicholas.bwmat.org::7e0ab624-e1c1-4bd4-b5bc-7ad9d1184a0d" providerId="AD" clId="Web-{00000000-0000-0000-0000-000000000000}" dt="2026-09-08T11:08:32.310" v="478" actId="20577"/>
          <ac:spMkLst>
            <pc:docMk/>
            <pc:sldMk cId="2441360504" sldId="275"/>
            <ac:spMk id="34" creationId="{EAD24E42-47A7-0E41-746F-DF0D749ED6B9}"/>
          </ac:spMkLst>
        </pc:spChg>
        <pc:picChg chg="mod">
          <ac:chgData name="Kirsty Biss" userId="S::kirsty.biss@stnicholas.bwmat.org::7e0ab624-e1c1-4bd4-b5bc-7ad9d1184a0d" providerId="AD" clId="Web-{00000000-0000-0000-0000-000000000000}" dt="2026-09-08T11:08:35.545" v="479" actId="1076"/>
          <ac:picMkLst>
            <pc:docMk/>
            <pc:sldMk cId="2441360504" sldId="275"/>
            <ac:picMk id="4" creationId="{DCA5771D-48DE-F85E-7B8F-D5CF2F249B66}"/>
          </ac:picMkLst>
        </pc:picChg>
        <pc:picChg chg="mod">
          <ac:chgData name="Kirsty Biss" userId="S::kirsty.biss@stnicholas.bwmat.org::7e0ab624-e1c1-4bd4-b5bc-7ad9d1184a0d" providerId="AD" clId="Web-{00000000-0000-0000-0000-000000000000}" dt="2026-09-08T11:08:41.592" v="482" actId="1076"/>
          <ac:picMkLst>
            <pc:docMk/>
            <pc:sldMk cId="2441360504" sldId="275"/>
            <ac:picMk id="6" creationId="{B7532750-42A0-EF6E-0E53-E2CD9203D8AC}"/>
          </ac:picMkLst>
        </pc:picChg>
        <pc:picChg chg="mod">
          <ac:chgData name="Kirsty Biss" userId="S::kirsty.biss@stnicholas.bwmat.org::7e0ab624-e1c1-4bd4-b5bc-7ad9d1184a0d" providerId="AD" clId="Web-{00000000-0000-0000-0000-000000000000}" dt="2026-09-08T11:08:37.185" v="480" actId="1076"/>
          <ac:picMkLst>
            <pc:docMk/>
            <pc:sldMk cId="2441360504" sldId="275"/>
            <ac:picMk id="8" creationId="{EEA25B80-0E0B-8237-EA59-EE363BED49B8}"/>
          </ac:picMkLst>
        </pc:picChg>
        <pc:picChg chg="mod">
          <ac:chgData name="Kirsty Biss" userId="S::kirsty.biss@stnicholas.bwmat.org::7e0ab624-e1c1-4bd4-b5bc-7ad9d1184a0d" providerId="AD" clId="Web-{00000000-0000-0000-0000-000000000000}" dt="2026-09-08T11:08:47.670" v="485" actId="1076"/>
          <ac:picMkLst>
            <pc:docMk/>
            <pc:sldMk cId="2441360504" sldId="275"/>
            <ac:picMk id="11" creationId="{C7CC0173-8C7F-43D0-C7D3-11AC25273E71}"/>
          </ac:picMkLst>
        </pc:picChg>
        <pc:picChg chg="mod">
          <ac:chgData name="Kirsty Biss" userId="S::kirsty.biss@stnicholas.bwmat.org::7e0ab624-e1c1-4bd4-b5bc-7ad9d1184a0d" providerId="AD" clId="Web-{00000000-0000-0000-0000-000000000000}" dt="2026-09-08T11:08:38.732" v="481" actId="1076"/>
          <ac:picMkLst>
            <pc:docMk/>
            <pc:sldMk cId="2441360504" sldId="275"/>
            <ac:picMk id="13" creationId="{79247212-9A89-6945-D8BE-A4569D06E5EA}"/>
          </ac:picMkLst>
        </pc:picChg>
        <pc:picChg chg="mod">
          <ac:chgData name="Kirsty Biss" userId="S::kirsty.biss@stnicholas.bwmat.org::7e0ab624-e1c1-4bd4-b5bc-7ad9d1184a0d" providerId="AD" clId="Web-{00000000-0000-0000-0000-000000000000}" dt="2026-09-08T11:08:44.826" v="484" actId="1076"/>
          <ac:picMkLst>
            <pc:docMk/>
            <pc:sldMk cId="2441360504" sldId="275"/>
            <ac:picMk id="15" creationId="{C1A9F96F-E314-F35A-BC21-1C8B93BF4B78}"/>
          </ac:picMkLst>
        </pc:picChg>
      </pc:sldChg>
      <pc:sldChg chg="addSp delSp modSp add replId">
        <pc:chgData name="Kirsty Biss" userId="S::kirsty.biss@stnicholas.bwmat.org::7e0ab624-e1c1-4bd4-b5bc-7ad9d1184a0d" providerId="AD" clId="Web-{00000000-0000-0000-0000-000000000000}" dt="2026-09-08T11:08:07.372" v="474" actId="14100"/>
        <pc:sldMkLst>
          <pc:docMk/>
          <pc:sldMk cId="261156804" sldId="276"/>
        </pc:sldMkLst>
        <pc:spChg chg="mod">
          <ac:chgData name="Kirsty Biss" userId="S::kirsty.biss@stnicholas.bwmat.org::7e0ab624-e1c1-4bd4-b5bc-7ad9d1184a0d" providerId="AD" clId="Web-{00000000-0000-0000-0000-000000000000}" dt="2026-09-08T11:08:03.481" v="473" actId="20577"/>
          <ac:spMkLst>
            <pc:docMk/>
            <pc:sldMk cId="261156804" sldId="276"/>
            <ac:spMk id="34" creationId="{26909EB9-1B26-1117-2042-F996BB2BA8ED}"/>
          </ac:spMkLst>
        </pc:spChg>
        <pc:picChg chg="add mod">
          <ac:chgData name="Kirsty Biss" userId="S::kirsty.biss@stnicholas.bwmat.org::7e0ab624-e1c1-4bd4-b5bc-7ad9d1184a0d" providerId="AD" clId="Web-{00000000-0000-0000-0000-000000000000}" dt="2026-09-08T11:08:07.372" v="474" actId="14100"/>
          <ac:picMkLst>
            <pc:docMk/>
            <pc:sldMk cId="261156804" sldId="276"/>
            <ac:picMk id="4" creationId="{C18EE260-1D4C-707C-A1E0-880FBEA0AF10}"/>
          </ac:picMkLst>
        </pc:picChg>
      </pc:sldChg>
      <pc:sldChg chg="modSp add replId">
        <pc:chgData name="Kirsty Biss" userId="S::kirsty.biss@stnicholas.bwmat.org::7e0ab624-e1c1-4bd4-b5bc-7ad9d1184a0d" providerId="AD" clId="Web-{00000000-0000-0000-0000-000000000000}" dt="2026-09-08T11:19:08.578" v="760" actId="20577"/>
        <pc:sldMkLst>
          <pc:docMk/>
          <pc:sldMk cId="1054311846" sldId="277"/>
        </pc:sldMkLst>
        <pc:spChg chg="mod">
          <ac:chgData name="Kirsty Biss" userId="S::kirsty.biss@stnicholas.bwmat.org::7e0ab624-e1c1-4bd4-b5bc-7ad9d1184a0d" providerId="AD" clId="Web-{00000000-0000-0000-0000-000000000000}" dt="2026-09-08T11:18:28.374" v="659" actId="20577"/>
          <ac:spMkLst>
            <pc:docMk/>
            <pc:sldMk cId="1054311846" sldId="277"/>
            <ac:spMk id="10" creationId="{AB1BA6D2-53A2-0728-54A8-832BEA397C22}"/>
          </ac:spMkLst>
        </pc:spChg>
        <pc:spChg chg="mod">
          <ac:chgData name="Kirsty Biss" userId="S::kirsty.biss@stnicholas.bwmat.org::7e0ab624-e1c1-4bd4-b5bc-7ad9d1184a0d" providerId="AD" clId="Web-{00000000-0000-0000-0000-000000000000}" dt="2026-09-08T11:19:08.578" v="760" actId="20577"/>
          <ac:spMkLst>
            <pc:docMk/>
            <pc:sldMk cId="1054311846" sldId="277"/>
            <ac:spMk id="33" creationId="{418B1E05-6685-B955-89AB-F38DBE6A94BD}"/>
          </ac:spMkLst>
        </pc:spChg>
      </pc:sldChg>
      <pc:sldChg chg="delSp modSp add replId">
        <pc:chgData name="Kirsty Biss" userId="S::kirsty.biss@stnicholas.bwmat.org::7e0ab624-e1c1-4bd4-b5bc-7ad9d1184a0d" providerId="AD" clId="Web-{00000000-0000-0000-0000-000000000000}" dt="2026-09-08T11:21:27.848" v="985" actId="1076"/>
        <pc:sldMkLst>
          <pc:docMk/>
          <pc:sldMk cId="2095893969" sldId="278"/>
        </pc:sldMkLst>
        <pc:spChg chg="mod">
          <ac:chgData name="Kirsty Biss" userId="S::kirsty.biss@stnicholas.bwmat.org::7e0ab624-e1c1-4bd4-b5bc-7ad9d1184a0d" providerId="AD" clId="Web-{00000000-0000-0000-0000-000000000000}" dt="2026-09-08T11:19:29.656" v="763" actId="20577"/>
          <ac:spMkLst>
            <pc:docMk/>
            <pc:sldMk cId="2095893969" sldId="278"/>
            <ac:spMk id="10" creationId="{BC87DBC2-5529-292B-81B4-C2F943196D2A}"/>
          </ac:spMkLst>
        </pc:spChg>
        <pc:spChg chg="mod">
          <ac:chgData name="Kirsty Biss" userId="S::kirsty.biss@stnicholas.bwmat.org::7e0ab624-e1c1-4bd4-b5bc-7ad9d1184a0d" providerId="AD" clId="Web-{00000000-0000-0000-0000-000000000000}" dt="2026-09-08T11:21:27.848" v="985" actId="1076"/>
          <ac:spMkLst>
            <pc:docMk/>
            <pc:sldMk cId="2095893969" sldId="278"/>
            <ac:spMk id="33" creationId="{FA0F6EA8-35C2-41F6-B15A-ED60F457E96E}"/>
          </ac:spMkLst>
        </pc:spChg>
      </pc:sldChg>
      <pc:sldChg chg="modSp add replId">
        <pc:chgData name="Kirsty Biss" userId="S::kirsty.biss@stnicholas.bwmat.org::7e0ab624-e1c1-4bd4-b5bc-7ad9d1184a0d" providerId="AD" clId="Web-{00000000-0000-0000-0000-000000000000}" dt="2026-09-08T11:22:22.227" v="1017" actId="20577"/>
        <pc:sldMkLst>
          <pc:docMk/>
          <pc:sldMk cId="1411748269" sldId="279"/>
        </pc:sldMkLst>
        <pc:spChg chg="mod">
          <ac:chgData name="Kirsty Biss" userId="S::kirsty.biss@stnicholas.bwmat.org::7e0ab624-e1c1-4bd4-b5bc-7ad9d1184a0d" providerId="AD" clId="Web-{00000000-0000-0000-0000-000000000000}" dt="2026-09-08T11:21:54.397" v="992" actId="20577"/>
          <ac:spMkLst>
            <pc:docMk/>
            <pc:sldMk cId="1411748269" sldId="279"/>
            <ac:spMk id="10" creationId="{58432297-A4BD-91B3-CDF4-1BE25E62BA3C}"/>
          </ac:spMkLst>
        </pc:spChg>
        <pc:spChg chg="mod">
          <ac:chgData name="Kirsty Biss" userId="S::kirsty.biss@stnicholas.bwmat.org::7e0ab624-e1c1-4bd4-b5bc-7ad9d1184a0d" providerId="AD" clId="Web-{00000000-0000-0000-0000-000000000000}" dt="2026-09-08T11:22:22.227" v="1017" actId="20577"/>
          <ac:spMkLst>
            <pc:docMk/>
            <pc:sldMk cId="1411748269" sldId="279"/>
            <ac:spMk id="33" creationId="{093E5B40-CCF7-1796-82BD-7E4AE944FE84}"/>
          </ac:spMkLst>
        </pc:spChg>
      </pc:sldChg>
    </pc:docChg>
  </pc:docChgLst>
  <pc:docChgLst>
    <pc:chgData name="Kirsty Biss" userId="S::kirsty.biss@stnicholas.bwmat.org::7e0ab624-e1c1-4bd4-b5bc-7ad9d1184a0d" providerId="AD" clId="Web-{0FF81A25-0736-0DB2-0AEB-B396C66CB64D}"/>
    <pc:docChg chg="modSld">
      <pc:chgData name="Kirsty Biss" userId="S::kirsty.biss@stnicholas.bwmat.org::7e0ab624-e1c1-4bd4-b5bc-7ad9d1184a0d" providerId="AD" clId="Web-{0FF81A25-0736-0DB2-0AEB-B396C66CB64D}" dt="2026-09-08T17:19:41.673" v="117" actId="20577"/>
      <pc:docMkLst>
        <pc:docMk/>
      </pc:docMkLst>
      <pc:sldChg chg="modSp">
        <pc:chgData name="Kirsty Biss" userId="S::kirsty.biss@stnicholas.bwmat.org::7e0ab624-e1c1-4bd4-b5bc-7ad9d1184a0d" providerId="AD" clId="Web-{0FF81A25-0736-0DB2-0AEB-B396C66CB64D}" dt="2026-09-08T17:19:41.673" v="117" actId="20577"/>
        <pc:sldMkLst>
          <pc:docMk/>
          <pc:sldMk cId="1411748269" sldId="279"/>
        </pc:sldMkLst>
        <pc:spChg chg="mod">
          <ac:chgData name="Kirsty Biss" userId="S::kirsty.biss@stnicholas.bwmat.org::7e0ab624-e1c1-4bd4-b5bc-7ad9d1184a0d" providerId="AD" clId="Web-{0FF81A25-0736-0DB2-0AEB-B396C66CB64D}" dt="2026-09-08T17:19:41.673" v="117" actId="20577"/>
          <ac:spMkLst>
            <pc:docMk/>
            <pc:sldMk cId="1411748269" sldId="279"/>
            <ac:spMk id="33" creationId="{093E5B40-CCF7-1796-82BD-7E4AE944FE84}"/>
          </ac:spMkLst>
        </pc:spChg>
      </pc:sldChg>
    </pc:docChg>
  </pc:docChgLst>
  <pc:docChgLst>
    <pc:chgData name="Zoe King" userId="de1c82c3-6052-4cbf-96f0-225ee649688c" providerId="ADAL" clId="{59118F5A-568C-48E2-842C-12BE3A0C2411}"/>
    <pc:docChg chg="custSel addSld modSld sldOrd">
      <pc:chgData name="Zoe King" userId="de1c82c3-6052-4cbf-96f0-225ee649688c" providerId="ADAL" clId="{59118F5A-568C-48E2-842C-12BE3A0C2411}" dt="2026-09-27T12:56:55.274" v="618" actId="20577"/>
      <pc:docMkLst>
        <pc:docMk/>
      </pc:docMkLst>
      <pc:sldChg chg="modSp mod">
        <pc:chgData name="Zoe King" userId="de1c82c3-6052-4cbf-96f0-225ee649688c" providerId="ADAL" clId="{59118F5A-568C-48E2-842C-12BE3A0C2411}" dt="2026-09-22T15:17:50.710" v="58" actId="20577"/>
        <pc:sldMkLst>
          <pc:docMk/>
          <pc:sldMk cId="455692618" sldId="258"/>
        </pc:sldMkLst>
        <pc:spChg chg="mod">
          <ac:chgData name="Zoe King" userId="de1c82c3-6052-4cbf-96f0-225ee649688c" providerId="ADAL" clId="{59118F5A-568C-48E2-842C-12BE3A0C2411}" dt="2026-09-22T15:17:23.192" v="12" actId="20577"/>
          <ac:spMkLst>
            <pc:docMk/>
            <pc:sldMk cId="455692618" sldId="258"/>
            <ac:spMk id="10" creationId="{518AD074-D5B1-3030-8055-8EEA3CDC663A}"/>
          </ac:spMkLst>
        </pc:spChg>
        <pc:spChg chg="mod">
          <ac:chgData name="Zoe King" userId="de1c82c3-6052-4cbf-96f0-225ee649688c" providerId="ADAL" clId="{59118F5A-568C-48E2-842C-12BE3A0C2411}" dt="2026-09-22T15:17:50.710" v="58" actId="20577"/>
          <ac:spMkLst>
            <pc:docMk/>
            <pc:sldMk cId="455692618" sldId="258"/>
            <ac:spMk id="34" creationId="{EAD24E42-47A7-0E41-746F-DF0D749ED6B9}"/>
          </ac:spMkLst>
        </pc:spChg>
      </pc:sldChg>
      <pc:sldChg chg="modSp mod">
        <pc:chgData name="Zoe King" userId="de1c82c3-6052-4cbf-96f0-225ee649688c" providerId="ADAL" clId="{59118F5A-568C-48E2-842C-12BE3A0C2411}" dt="2026-09-22T15:20:52.884" v="73" actId="12"/>
        <pc:sldMkLst>
          <pc:docMk/>
          <pc:sldMk cId="269060609" sldId="259"/>
        </pc:sldMkLst>
        <pc:spChg chg="mod">
          <ac:chgData name="Zoe King" userId="de1c82c3-6052-4cbf-96f0-225ee649688c" providerId="ADAL" clId="{59118F5A-568C-48E2-842C-12BE3A0C2411}" dt="2026-09-22T15:20:10.803" v="67" actId="20577"/>
          <ac:spMkLst>
            <pc:docMk/>
            <pc:sldMk cId="269060609" sldId="259"/>
            <ac:spMk id="10" creationId="{518AD074-D5B1-3030-8055-8EEA3CDC663A}"/>
          </ac:spMkLst>
        </pc:spChg>
        <pc:spChg chg="mod">
          <ac:chgData name="Zoe King" userId="de1c82c3-6052-4cbf-96f0-225ee649688c" providerId="ADAL" clId="{59118F5A-568C-48E2-842C-12BE3A0C2411}" dt="2026-09-22T15:20:52.884" v="73" actId="12"/>
          <ac:spMkLst>
            <pc:docMk/>
            <pc:sldMk cId="269060609" sldId="259"/>
            <ac:spMk id="33" creationId="{0B7B0B3C-64CB-A598-C526-3DD032F622FE}"/>
          </ac:spMkLst>
        </pc:spChg>
      </pc:sldChg>
      <pc:sldChg chg="modSp mod">
        <pc:chgData name="Zoe King" userId="de1c82c3-6052-4cbf-96f0-225ee649688c" providerId="ADAL" clId="{59118F5A-568C-48E2-842C-12BE3A0C2411}" dt="2026-09-22T15:37:11.734" v="512" actId="12"/>
        <pc:sldMkLst>
          <pc:docMk/>
          <pc:sldMk cId="262796013" sldId="260"/>
        </pc:sldMkLst>
        <pc:spChg chg="mod">
          <ac:chgData name="Zoe King" userId="de1c82c3-6052-4cbf-96f0-225ee649688c" providerId="ADAL" clId="{59118F5A-568C-48E2-842C-12BE3A0C2411}" dt="2026-09-22T15:37:11.734" v="512" actId="12"/>
          <ac:spMkLst>
            <pc:docMk/>
            <pc:sldMk cId="262796013" sldId="260"/>
            <ac:spMk id="35" creationId="{1D2D3D2D-70DF-B254-3A8B-82FB26725A1B}"/>
          </ac:spMkLst>
        </pc:spChg>
      </pc:sldChg>
      <pc:sldChg chg="modSp mod">
        <pc:chgData name="Zoe King" userId="de1c82c3-6052-4cbf-96f0-225ee649688c" providerId="ADAL" clId="{59118F5A-568C-48E2-842C-12BE3A0C2411}" dt="2026-09-22T15:40:00.730" v="593" actId="20577"/>
        <pc:sldMkLst>
          <pc:docMk/>
          <pc:sldMk cId="1491083771" sldId="265"/>
        </pc:sldMkLst>
        <pc:spChg chg="mod">
          <ac:chgData name="Zoe King" userId="de1c82c3-6052-4cbf-96f0-225ee649688c" providerId="ADAL" clId="{59118F5A-568C-48E2-842C-12BE3A0C2411}" dt="2026-09-22T15:40:00.730" v="593" actId="20577"/>
          <ac:spMkLst>
            <pc:docMk/>
            <pc:sldMk cId="1491083771" sldId="265"/>
            <ac:spMk id="35" creationId="{1D2D3D2D-70DF-B254-3A8B-82FB26725A1B}"/>
          </ac:spMkLst>
        </pc:spChg>
      </pc:sldChg>
      <pc:sldChg chg="modSp mod">
        <pc:chgData name="Zoe King" userId="de1c82c3-6052-4cbf-96f0-225ee649688c" providerId="ADAL" clId="{59118F5A-568C-48E2-842C-12BE3A0C2411}" dt="2026-09-22T15:38:52.911" v="587" actId="20577"/>
        <pc:sldMkLst>
          <pc:docMk/>
          <pc:sldMk cId="3536846038" sldId="266"/>
        </pc:sldMkLst>
        <pc:spChg chg="mod">
          <ac:chgData name="Zoe King" userId="de1c82c3-6052-4cbf-96f0-225ee649688c" providerId="ADAL" clId="{59118F5A-568C-48E2-842C-12BE3A0C2411}" dt="2026-09-22T15:38:52.911" v="587" actId="20577"/>
          <ac:spMkLst>
            <pc:docMk/>
            <pc:sldMk cId="3536846038" sldId="266"/>
            <ac:spMk id="35" creationId="{1D2D3D2D-70DF-B254-3A8B-82FB26725A1B}"/>
          </ac:spMkLst>
        </pc:spChg>
      </pc:sldChg>
      <pc:sldChg chg="modSp mod">
        <pc:chgData name="Zoe King" userId="de1c82c3-6052-4cbf-96f0-225ee649688c" providerId="ADAL" clId="{59118F5A-568C-48E2-842C-12BE3A0C2411}" dt="2026-09-22T15:35:29.453" v="415" actId="20577"/>
        <pc:sldMkLst>
          <pc:docMk/>
          <pc:sldMk cId="752853056" sldId="270"/>
        </pc:sldMkLst>
        <pc:spChg chg="mod">
          <ac:chgData name="Zoe King" userId="de1c82c3-6052-4cbf-96f0-225ee649688c" providerId="ADAL" clId="{59118F5A-568C-48E2-842C-12BE3A0C2411}" dt="2026-09-22T15:35:29.453" v="415" actId="20577"/>
          <ac:spMkLst>
            <pc:docMk/>
            <pc:sldMk cId="752853056" sldId="270"/>
            <ac:spMk id="33" creationId="{0B7B0B3C-64CB-A598-C526-3DD032F622FE}"/>
          </ac:spMkLst>
        </pc:spChg>
      </pc:sldChg>
      <pc:sldChg chg="modSp mod ord">
        <pc:chgData name="Zoe King" userId="de1c82c3-6052-4cbf-96f0-225ee649688c" providerId="ADAL" clId="{59118F5A-568C-48E2-842C-12BE3A0C2411}" dt="2026-09-27T12:56:55.274" v="618" actId="20577"/>
        <pc:sldMkLst>
          <pc:docMk/>
          <pc:sldMk cId="1156754546" sldId="271"/>
        </pc:sldMkLst>
        <pc:spChg chg="mod">
          <ac:chgData name="Zoe King" userId="de1c82c3-6052-4cbf-96f0-225ee649688c" providerId="ADAL" clId="{59118F5A-568C-48E2-842C-12BE3A0C2411}" dt="2026-09-27T12:56:55.274" v="618" actId="20577"/>
          <ac:spMkLst>
            <pc:docMk/>
            <pc:sldMk cId="1156754546" sldId="271"/>
            <ac:spMk id="33" creationId="{0B7B0B3C-64CB-A598-C526-3DD032F622FE}"/>
          </ac:spMkLst>
        </pc:spChg>
      </pc:sldChg>
      <pc:sldChg chg="modSp mod">
        <pc:chgData name="Zoe King" userId="de1c82c3-6052-4cbf-96f0-225ee649688c" providerId="ADAL" clId="{59118F5A-568C-48E2-842C-12BE3A0C2411}" dt="2026-09-22T15:35:48.687" v="417" actId="20577"/>
        <pc:sldMkLst>
          <pc:docMk/>
          <pc:sldMk cId="3000478023" sldId="272"/>
        </pc:sldMkLst>
        <pc:spChg chg="mod">
          <ac:chgData name="Zoe King" userId="de1c82c3-6052-4cbf-96f0-225ee649688c" providerId="ADAL" clId="{59118F5A-568C-48E2-842C-12BE3A0C2411}" dt="2026-09-22T15:35:48.687" v="417" actId="20577"/>
          <ac:spMkLst>
            <pc:docMk/>
            <pc:sldMk cId="3000478023" sldId="272"/>
            <ac:spMk id="35" creationId="{1D2D3D2D-70DF-B254-3A8B-82FB26725A1B}"/>
          </ac:spMkLst>
        </pc:spChg>
      </pc:sldChg>
      <pc:sldChg chg="modSp mod">
        <pc:chgData name="Zoe King" userId="de1c82c3-6052-4cbf-96f0-225ee649688c" providerId="ADAL" clId="{59118F5A-568C-48E2-842C-12BE3A0C2411}" dt="2026-09-22T15:19:02.552" v="59" actId="20577"/>
        <pc:sldMkLst>
          <pc:docMk/>
          <pc:sldMk cId="292196650" sldId="273"/>
        </pc:sldMkLst>
        <pc:spChg chg="mod">
          <ac:chgData name="Zoe King" userId="de1c82c3-6052-4cbf-96f0-225ee649688c" providerId="ADAL" clId="{59118F5A-568C-48E2-842C-12BE3A0C2411}" dt="2026-09-22T15:19:02.552" v="59" actId="20577"/>
          <ac:spMkLst>
            <pc:docMk/>
            <pc:sldMk cId="292196650" sldId="273"/>
            <ac:spMk id="34" creationId="{FD9AADBE-BEF6-36EF-B50F-8DA65E9A2660}"/>
          </ac:spMkLst>
        </pc:spChg>
      </pc:sldChg>
      <pc:sldChg chg="addSp modSp mod">
        <pc:chgData name="Zoe King" userId="de1c82c3-6052-4cbf-96f0-225ee649688c" providerId="ADAL" clId="{59118F5A-568C-48E2-842C-12BE3A0C2411}" dt="2026-09-22T15:29:13.339" v="370" actId="122"/>
        <pc:sldMkLst>
          <pc:docMk/>
          <pc:sldMk cId="1054311846" sldId="277"/>
        </pc:sldMkLst>
        <pc:spChg chg="mod">
          <ac:chgData name="Zoe King" userId="de1c82c3-6052-4cbf-96f0-225ee649688c" providerId="ADAL" clId="{59118F5A-568C-48E2-842C-12BE3A0C2411}" dt="2026-09-22T15:24:45.656" v="203" actId="20577"/>
          <ac:spMkLst>
            <pc:docMk/>
            <pc:sldMk cId="1054311846" sldId="277"/>
            <ac:spMk id="33" creationId="{418B1E05-6685-B955-89AB-F38DBE6A94BD}"/>
          </ac:spMkLst>
        </pc:spChg>
        <pc:graphicFrameChg chg="add mod modGraphic">
          <ac:chgData name="Zoe King" userId="de1c82c3-6052-4cbf-96f0-225ee649688c" providerId="ADAL" clId="{59118F5A-568C-48E2-842C-12BE3A0C2411}" dt="2026-09-22T15:29:07.922" v="369" actId="122"/>
          <ac:graphicFrameMkLst>
            <pc:docMk/>
            <pc:sldMk cId="1054311846" sldId="277"/>
            <ac:graphicFrameMk id="2" creationId="{934AC295-F1B1-D5F1-DEE3-EC1581A39772}"/>
          </ac:graphicFrameMkLst>
        </pc:graphicFrameChg>
        <pc:graphicFrameChg chg="add mod modGraphic">
          <ac:chgData name="Zoe King" userId="de1c82c3-6052-4cbf-96f0-225ee649688c" providerId="ADAL" clId="{59118F5A-568C-48E2-842C-12BE3A0C2411}" dt="2026-09-22T15:29:13.339" v="370" actId="122"/>
          <ac:graphicFrameMkLst>
            <pc:docMk/>
            <pc:sldMk cId="1054311846" sldId="277"/>
            <ac:graphicFrameMk id="5" creationId="{92E7C723-32F1-F7EF-0D8A-703FE11A7DC8}"/>
          </ac:graphicFrameMkLst>
        </pc:graphicFrameChg>
      </pc:sldChg>
      <pc:sldChg chg="addSp modSp mod">
        <pc:chgData name="Zoe King" userId="de1c82c3-6052-4cbf-96f0-225ee649688c" providerId="ADAL" clId="{59118F5A-568C-48E2-842C-12BE3A0C2411}" dt="2026-09-22T15:34:34.533" v="378" actId="20577"/>
        <pc:sldMkLst>
          <pc:docMk/>
          <pc:sldMk cId="2095893969" sldId="278"/>
        </pc:sldMkLst>
        <pc:spChg chg="mod">
          <ac:chgData name="Zoe King" userId="de1c82c3-6052-4cbf-96f0-225ee649688c" providerId="ADAL" clId="{59118F5A-568C-48E2-842C-12BE3A0C2411}" dt="2026-09-22T15:34:34.533" v="378" actId="20577"/>
          <ac:spMkLst>
            <pc:docMk/>
            <pc:sldMk cId="2095893969" sldId="278"/>
            <ac:spMk id="33" creationId="{FA0F6EA8-35C2-41F6-B15A-ED60F457E96E}"/>
          </ac:spMkLst>
        </pc:spChg>
        <pc:picChg chg="add mod">
          <ac:chgData name="Zoe King" userId="de1c82c3-6052-4cbf-96f0-225ee649688c" providerId="ADAL" clId="{59118F5A-568C-48E2-842C-12BE3A0C2411}" dt="2026-09-22T15:33:52.524" v="374" actId="1076"/>
          <ac:picMkLst>
            <pc:docMk/>
            <pc:sldMk cId="2095893969" sldId="278"/>
            <ac:picMk id="4" creationId="{0B9DF6F7-3DB8-B99E-4F06-DD92B64CE50F}"/>
          </ac:picMkLst>
        </pc:picChg>
      </pc:sldChg>
      <pc:sldChg chg="delSp modSp add mod">
        <pc:chgData name="Zoe King" userId="de1c82c3-6052-4cbf-96f0-225ee649688c" providerId="ADAL" clId="{59118F5A-568C-48E2-842C-12BE3A0C2411}" dt="2026-09-22T15:47:01.641" v="604" actId="20577"/>
        <pc:sldMkLst>
          <pc:docMk/>
          <pc:sldMk cId="1899693286" sldId="280"/>
        </pc:sldMkLst>
        <pc:spChg chg="mod">
          <ac:chgData name="Zoe King" userId="de1c82c3-6052-4cbf-96f0-225ee649688c" providerId="ADAL" clId="{59118F5A-568C-48E2-842C-12BE3A0C2411}" dt="2026-09-22T15:26:01.710" v="258" actId="20577"/>
          <ac:spMkLst>
            <pc:docMk/>
            <pc:sldMk cId="1899693286" sldId="280"/>
            <ac:spMk id="33" creationId="{E3BC0CE0-DDA4-D5C2-52B2-296105E110D6}"/>
          </ac:spMkLst>
        </pc:spChg>
        <pc:graphicFrameChg chg="modGraphic">
          <ac:chgData name="Zoe King" userId="de1c82c3-6052-4cbf-96f0-225ee649688c" providerId="ADAL" clId="{59118F5A-568C-48E2-842C-12BE3A0C2411}" dt="2026-09-22T15:47:01.641" v="604" actId="20577"/>
          <ac:graphicFrameMkLst>
            <pc:docMk/>
            <pc:sldMk cId="1899693286" sldId="280"/>
            <ac:graphicFrameMk id="2" creationId="{AB057C82-2148-CBA6-965B-A0C125043E7F}"/>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78C608A-B6C8-4EF5-8136-C52FDA3D908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12BFDF1D-F901-48DF-BBD2-C7492D75394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04E97C2B-FBB8-490D-939F-4D41A73B2F79}" type="datetime1">
              <a:rPr lang="en-GB" smtClean="0"/>
              <a:t>22/09/2026</a:t>
            </a:fld>
            <a:endParaRPr lang="en-GB"/>
          </a:p>
        </p:txBody>
      </p:sp>
      <p:sp>
        <p:nvSpPr>
          <p:cNvPr id="4" name="Footer Placeholder 3">
            <a:extLst>
              <a:ext uri="{FF2B5EF4-FFF2-40B4-BE49-F238E27FC236}">
                <a16:creationId xmlns:a16="http://schemas.microsoft.com/office/drawing/2014/main" id="{BD0E6B88-1078-466C-AFB7-0EC6B65C6BA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B08C4248-6EF7-48F9-B1A9-078DCE776E8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C55C8FA-3707-4084-ACFA-AC73DA3A3F74}" type="slidenum">
              <a:rPr lang="en-GB" smtClean="0"/>
              <a:t>‹#›</a:t>
            </a:fld>
            <a:endParaRPr lang="en-GB"/>
          </a:p>
        </p:txBody>
      </p:sp>
    </p:spTree>
    <p:extLst>
      <p:ext uri="{BB962C8B-B14F-4D97-AF65-F5344CB8AC3E}">
        <p14:creationId xmlns:p14="http://schemas.microsoft.com/office/powerpoint/2010/main" val="26192028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A3115DEF-3E6E-4AAC-9592-A92F361A6FF4}" type="datetime1">
              <a:rPr lang="en-GB" noProof="0" smtClean="0"/>
              <a:t>22/09/2026</a:t>
            </a:fld>
            <a:endParaRPr lang="en-GB" noProof="0"/>
          </a:p>
        </p:txBody>
      </p:sp>
      <p:sp>
        <p:nvSpPr>
          <p:cNvPr id="4" name="Slide Image Placeholder 3"/>
          <p:cNvSpPr>
            <a:spLocks noGrp="1" noRot="1" noChangeAspect="1"/>
          </p:cNvSpPr>
          <p:nvPr>
            <p:ph type="sldImg" idx="2"/>
          </p:nvPr>
        </p:nvSpPr>
        <p:spPr>
          <a:xfrm>
            <a:off x="1431925" y="1143000"/>
            <a:ext cx="399415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EB129850-AB33-6744-AA56-376DC054667E}" type="slidenum">
              <a:rPr lang="en-GB" noProof="0" smtClean="0"/>
              <a:t>‹#›</a:t>
            </a:fld>
            <a:endParaRPr lang="en-GB" noProof="0"/>
          </a:p>
        </p:txBody>
      </p:sp>
    </p:spTree>
    <p:extLst>
      <p:ext uri="{BB962C8B-B14F-4D97-AF65-F5344CB8AC3E}">
        <p14:creationId xmlns:p14="http://schemas.microsoft.com/office/powerpoint/2010/main" val="100285438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1</a:t>
            </a:fld>
            <a:endParaRPr lang="en-GB"/>
          </a:p>
        </p:txBody>
      </p:sp>
    </p:spTree>
    <p:extLst>
      <p:ext uri="{BB962C8B-B14F-4D97-AF65-F5344CB8AC3E}">
        <p14:creationId xmlns:p14="http://schemas.microsoft.com/office/powerpoint/2010/main" val="2190900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2</a:t>
            </a:fld>
            <a:endParaRPr lang="en-GB"/>
          </a:p>
        </p:txBody>
      </p:sp>
    </p:spTree>
    <p:extLst>
      <p:ext uri="{BB962C8B-B14F-4D97-AF65-F5344CB8AC3E}">
        <p14:creationId xmlns:p14="http://schemas.microsoft.com/office/powerpoint/2010/main" val="28692248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3</a:t>
            </a:fld>
            <a:endParaRPr lang="en-GB"/>
          </a:p>
        </p:txBody>
      </p:sp>
    </p:spTree>
    <p:extLst>
      <p:ext uri="{BB962C8B-B14F-4D97-AF65-F5344CB8AC3E}">
        <p14:creationId xmlns:p14="http://schemas.microsoft.com/office/powerpoint/2010/main" val="28692248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05A6D-DFE5-E0B6-B0D1-2B86C4245B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E43A4E-B053-A9A7-8122-C8F76ED271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35FB9-7032-7DB7-0108-97CBD1718E3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CCD5777-B8C9-76B6-2320-8093CF182C1E}"/>
              </a:ext>
            </a:extLst>
          </p:cNvPr>
          <p:cNvSpPr>
            <a:spLocks noGrp="1"/>
          </p:cNvSpPr>
          <p:nvPr>
            <p:ph type="sldNum" sz="quarter" idx="5"/>
          </p:nvPr>
        </p:nvSpPr>
        <p:spPr/>
        <p:txBody>
          <a:bodyPr/>
          <a:lstStyle/>
          <a:p>
            <a:pPr rtl="0"/>
            <a:fld id="{EB129850-AB33-6744-AA56-376DC054667E}" type="slidenum">
              <a:rPr lang="en-GB" smtClean="0"/>
              <a:t>4</a:t>
            </a:fld>
            <a:endParaRPr lang="en-GB"/>
          </a:p>
        </p:txBody>
      </p:sp>
    </p:spTree>
    <p:extLst>
      <p:ext uri="{BB962C8B-B14F-4D97-AF65-F5344CB8AC3E}">
        <p14:creationId xmlns:p14="http://schemas.microsoft.com/office/powerpoint/2010/main" val="212601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FC6AF-3CB7-CC68-ECAA-4EF8EA3E44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242247-06CA-85AD-4FEA-6DE868B2C1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12AE09-CC39-26DC-71C7-CF754E6DEDB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6037DC6-17F5-721B-FD12-659D8CB779BE}"/>
              </a:ext>
            </a:extLst>
          </p:cNvPr>
          <p:cNvSpPr>
            <a:spLocks noGrp="1"/>
          </p:cNvSpPr>
          <p:nvPr>
            <p:ph type="sldNum" sz="quarter" idx="5"/>
          </p:nvPr>
        </p:nvSpPr>
        <p:spPr/>
        <p:txBody>
          <a:bodyPr/>
          <a:lstStyle/>
          <a:p>
            <a:pPr rtl="0"/>
            <a:fld id="{EB129850-AB33-6744-AA56-376DC054667E}" type="slidenum">
              <a:rPr lang="en-GB" smtClean="0"/>
              <a:t>5</a:t>
            </a:fld>
            <a:endParaRPr lang="en-GB"/>
          </a:p>
        </p:txBody>
      </p:sp>
    </p:spTree>
    <p:extLst>
      <p:ext uri="{BB962C8B-B14F-4D97-AF65-F5344CB8AC3E}">
        <p14:creationId xmlns:p14="http://schemas.microsoft.com/office/powerpoint/2010/main" val="2698701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5B709-13F9-CD62-4324-5813CC0C3F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A41F29-E82C-A432-B656-ABC8CA4FA4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56DAA-EF61-2BA8-76AF-A17078A909F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97E1EC3-F322-0562-22C5-95F3C3D25AB5}"/>
              </a:ext>
            </a:extLst>
          </p:cNvPr>
          <p:cNvSpPr>
            <a:spLocks noGrp="1"/>
          </p:cNvSpPr>
          <p:nvPr>
            <p:ph type="sldNum" sz="quarter" idx="5"/>
          </p:nvPr>
        </p:nvSpPr>
        <p:spPr/>
        <p:txBody>
          <a:bodyPr/>
          <a:lstStyle/>
          <a:p>
            <a:pPr rtl="0"/>
            <a:fld id="{EB129850-AB33-6744-AA56-376DC054667E}" type="slidenum">
              <a:rPr lang="en-GB" smtClean="0"/>
              <a:t>6</a:t>
            </a:fld>
            <a:endParaRPr lang="en-GB"/>
          </a:p>
        </p:txBody>
      </p:sp>
    </p:spTree>
    <p:extLst>
      <p:ext uri="{BB962C8B-B14F-4D97-AF65-F5344CB8AC3E}">
        <p14:creationId xmlns:p14="http://schemas.microsoft.com/office/powerpoint/2010/main" val="686077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7</a:t>
            </a:fld>
            <a:endParaRPr lang="en-GB"/>
          </a:p>
        </p:txBody>
      </p:sp>
    </p:spTree>
    <p:extLst>
      <p:ext uri="{BB962C8B-B14F-4D97-AF65-F5344CB8AC3E}">
        <p14:creationId xmlns:p14="http://schemas.microsoft.com/office/powerpoint/2010/main" val="2088152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E8F7F-3FC7-7687-BB27-223CA2E574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3F4EC-96C0-528D-1D9F-59B44D6B5D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DDE92-EAFB-06A3-1919-A9260865D8C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E40D90E4-0D69-B984-E223-78B86805A308}"/>
              </a:ext>
            </a:extLst>
          </p:cNvPr>
          <p:cNvSpPr>
            <a:spLocks noGrp="1"/>
          </p:cNvSpPr>
          <p:nvPr>
            <p:ph type="sldNum" sz="quarter" idx="5"/>
          </p:nvPr>
        </p:nvSpPr>
        <p:spPr/>
        <p:txBody>
          <a:bodyPr/>
          <a:lstStyle/>
          <a:p>
            <a:pPr rtl="0"/>
            <a:fld id="{EB129850-AB33-6744-AA56-376DC054667E}" type="slidenum">
              <a:rPr lang="en-GB" smtClean="0"/>
              <a:t>8</a:t>
            </a:fld>
            <a:endParaRPr lang="en-GB"/>
          </a:p>
        </p:txBody>
      </p:sp>
    </p:spTree>
    <p:extLst>
      <p:ext uri="{BB962C8B-B14F-4D97-AF65-F5344CB8AC3E}">
        <p14:creationId xmlns:p14="http://schemas.microsoft.com/office/powerpoint/2010/main" val="3354915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709EF-4A5A-FEEB-2701-9AAE419E82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C31DE-D6F5-A42A-570F-D829063C46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679F63-66C2-01C5-B9A2-A4A03D27CDC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7B2A72F-FD5E-B6E7-E48B-3EF8AB03F1FA}"/>
              </a:ext>
            </a:extLst>
          </p:cNvPr>
          <p:cNvSpPr>
            <a:spLocks noGrp="1"/>
          </p:cNvSpPr>
          <p:nvPr>
            <p:ph type="sldNum" sz="quarter" idx="5"/>
          </p:nvPr>
        </p:nvSpPr>
        <p:spPr/>
        <p:txBody>
          <a:bodyPr/>
          <a:lstStyle/>
          <a:p>
            <a:pPr rtl="0"/>
            <a:fld id="{EB129850-AB33-6744-AA56-376DC054667E}" type="slidenum">
              <a:rPr lang="en-GB" smtClean="0"/>
              <a:t>9</a:t>
            </a:fld>
            <a:endParaRPr lang="en-GB"/>
          </a:p>
        </p:txBody>
      </p:sp>
    </p:spTree>
    <p:extLst>
      <p:ext uri="{BB962C8B-B14F-4D97-AF65-F5344CB8AC3E}">
        <p14:creationId xmlns:p14="http://schemas.microsoft.com/office/powerpoint/2010/main" val="1300040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F6699-CBD3-89AD-9B9E-2053669EC1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131BF7-93A3-E352-2558-2FF8CC0DEE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ABD396-D0F8-04EB-0A2B-A07D0CB218E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2BC89F2-CA97-67DA-5004-11FA5E4F93D4}"/>
              </a:ext>
            </a:extLst>
          </p:cNvPr>
          <p:cNvSpPr>
            <a:spLocks noGrp="1"/>
          </p:cNvSpPr>
          <p:nvPr>
            <p:ph type="sldNum" sz="quarter" idx="5"/>
          </p:nvPr>
        </p:nvSpPr>
        <p:spPr/>
        <p:txBody>
          <a:bodyPr/>
          <a:lstStyle/>
          <a:p>
            <a:pPr rtl="0"/>
            <a:fld id="{EB129850-AB33-6744-AA56-376DC054667E}" type="slidenum">
              <a:rPr lang="en-GB" smtClean="0"/>
              <a:t>10</a:t>
            </a:fld>
            <a:endParaRPr lang="en-GB"/>
          </a:p>
        </p:txBody>
      </p:sp>
    </p:spTree>
    <p:extLst>
      <p:ext uri="{BB962C8B-B14F-4D97-AF65-F5344CB8AC3E}">
        <p14:creationId xmlns:p14="http://schemas.microsoft.com/office/powerpoint/2010/main" val="933806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35E7F-1F16-3BB3-7951-8201E7B9E0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EA8E66-0054-29A9-14BD-C543437D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0FCDE-E528-1CFC-62A3-4765AB24F93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31806F4-131E-F797-4F50-11ECDADC13B1}"/>
              </a:ext>
            </a:extLst>
          </p:cNvPr>
          <p:cNvSpPr>
            <a:spLocks noGrp="1"/>
          </p:cNvSpPr>
          <p:nvPr>
            <p:ph type="sldNum" sz="quarter" idx="5"/>
          </p:nvPr>
        </p:nvSpPr>
        <p:spPr/>
        <p:txBody>
          <a:bodyPr/>
          <a:lstStyle/>
          <a:p>
            <a:pPr rtl="0"/>
            <a:fld id="{EB129850-AB33-6744-AA56-376DC054667E}" type="slidenum">
              <a:rPr lang="en-GB" smtClean="0"/>
              <a:t>11</a:t>
            </a:fld>
            <a:endParaRPr lang="en-GB"/>
          </a:p>
        </p:txBody>
      </p:sp>
    </p:spTree>
    <p:extLst>
      <p:ext uri="{BB962C8B-B14F-4D97-AF65-F5344CB8AC3E}">
        <p14:creationId xmlns:p14="http://schemas.microsoft.com/office/powerpoint/2010/main" val="34860803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12</a:t>
            </a:fld>
            <a:endParaRPr lang="en-GB"/>
          </a:p>
        </p:txBody>
      </p:sp>
    </p:spTree>
    <p:extLst>
      <p:ext uri="{BB962C8B-B14F-4D97-AF65-F5344CB8AC3E}">
        <p14:creationId xmlns:p14="http://schemas.microsoft.com/office/powerpoint/2010/main" val="1664599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13</a:t>
            </a:fld>
            <a:endParaRPr lang="en-GB"/>
          </a:p>
        </p:txBody>
      </p:sp>
    </p:spTree>
    <p:extLst>
      <p:ext uri="{BB962C8B-B14F-4D97-AF65-F5344CB8AC3E}">
        <p14:creationId xmlns:p14="http://schemas.microsoft.com/office/powerpoint/2010/main" val="39031643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14</a:t>
            </a:fld>
            <a:endParaRPr lang="en-GB"/>
          </a:p>
        </p:txBody>
      </p:sp>
    </p:spTree>
    <p:extLst>
      <p:ext uri="{BB962C8B-B14F-4D97-AF65-F5344CB8AC3E}">
        <p14:creationId xmlns:p14="http://schemas.microsoft.com/office/powerpoint/2010/main" val="22119177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15</a:t>
            </a:fld>
            <a:endParaRPr lang="en-GB"/>
          </a:p>
        </p:txBody>
      </p:sp>
    </p:spTree>
    <p:extLst>
      <p:ext uri="{BB962C8B-B14F-4D97-AF65-F5344CB8AC3E}">
        <p14:creationId xmlns:p14="http://schemas.microsoft.com/office/powerpoint/2010/main" val="114414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16</a:t>
            </a:fld>
            <a:endParaRPr lang="en-GB"/>
          </a:p>
        </p:txBody>
      </p:sp>
    </p:spTree>
    <p:extLst>
      <p:ext uri="{BB962C8B-B14F-4D97-AF65-F5344CB8AC3E}">
        <p14:creationId xmlns:p14="http://schemas.microsoft.com/office/powerpoint/2010/main" val="35291991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17</a:t>
            </a:fld>
            <a:endParaRPr lang="en-GB"/>
          </a:p>
        </p:txBody>
      </p:sp>
    </p:spTree>
    <p:extLst>
      <p:ext uri="{BB962C8B-B14F-4D97-AF65-F5344CB8AC3E}">
        <p14:creationId xmlns:p14="http://schemas.microsoft.com/office/powerpoint/2010/main" val="39875331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18</a:t>
            </a:fld>
            <a:endParaRPr lang="en-GB"/>
          </a:p>
        </p:txBody>
      </p:sp>
    </p:spTree>
    <p:extLst>
      <p:ext uri="{BB962C8B-B14F-4D97-AF65-F5344CB8AC3E}">
        <p14:creationId xmlns:p14="http://schemas.microsoft.com/office/powerpoint/2010/main" val="18121458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B129850-AB33-6744-AA56-376DC054667E}" type="slidenum">
              <a:rPr lang="en-GB" smtClean="0"/>
              <a:t>19</a:t>
            </a:fld>
            <a:endParaRPr lang="en-GB"/>
          </a:p>
        </p:txBody>
      </p:sp>
    </p:spTree>
    <p:extLst>
      <p:ext uri="{BB962C8B-B14F-4D97-AF65-F5344CB8AC3E}">
        <p14:creationId xmlns:p14="http://schemas.microsoft.com/office/powerpoint/2010/main" val="153919360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al">
    <p:bg>
      <p:bgPr>
        <a:solidFill>
          <a:schemeClr val="accent1"/>
        </a:solid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6379B518-DF56-4257-B2AA-B635BDDAEC91}"/>
              </a:ext>
            </a:extLst>
          </p:cNvPr>
          <p:cNvPicPr>
            <a:picLocks noChangeAspect="1"/>
          </p:cNvPicPr>
          <p:nvPr/>
        </p:nvPicPr>
        <p:blipFill rotWithShape="1">
          <a:blip>
            <a:extLst>
              <a:ext uri="{96DAC541-7B7A-43D3-8B79-37D633B846F1}">
                <asvg:svgBlip xmlns:asvg="http://schemas.microsoft.com/office/drawing/2016/SVG/main" r:embed="rId2"/>
              </a:ext>
            </a:extLst>
          </a:blip>
          <a:srcRect r="70943" b="132"/>
          <a:stretch/>
        </p:blipFill>
        <p:spPr>
          <a:xfrm>
            <a:off x="7785607" y="0"/>
            <a:ext cx="2261363" cy="7772400"/>
          </a:xfrm>
          <a:prstGeom prst="rect">
            <a:avLst/>
          </a:prstGeom>
        </p:spPr>
      </p:pic>
      <p:pic>
        <p:nvPicPr>
          <p:cNvPr id="4" name="Graphic 3">
            <a:extLst>
              <a:ext uri="{FF2B5EF4-FFF2-40B4-BE49-F238E27FC236}">
                <a16:creationId xmlns:a16="http://schemas.microsoft.com/office/drawing/2014/main" id="{3AD228A0-0DFF-4236-B9DF-03AACEED1413}"/>
              </a:ext>
            </a:extLst>
          </p:cNvPr>
          <p:cNvPicPr>
            <a:picLocks noChangeAspect="1"/>
          </p:cNvPicPr>
          <p:nvPr/>
        </p:nvPicPr>
        <p:blipFill rotWithShape="1">
          <a:blip>
            <a:extLst>
              <a:ext uri="{96DAC541-7B7A-43D3-8B79-37D633B846F1}">
                <asvg:svgBlip xmlns:asvg="http://schemas.microsoft.com/office/drawing/2016/SVG/main" r:embed="rId3"/>
              </a:ext>
            </a:extLst>
          </a:blip>
          <a:srcRect b="132"/>
          <a:stretch/>
        </p:blipFill>
        <p:spPr>
          <a:xfrm>
            <a:off x="0" y="0"/>
            <a:ext cx="7782624" cy="7772400"/>
          </a:xfrm>
          <a:prstGeom prst="rect">
            <a:avLst/>
          </a:prstGeom>
        </p:spPr>
      </p:pic>
      <p:pic>
        <p:nvPicPr>
          <p:cNvPr id="22" name="Graphic 21">
            <a:extLst>
              <a:ext uri="{FF2B5EF4-FFF2-40B4-BE49-F238E27FC236}">
                <a16:creationId xmlns:a16="http://schemas.microsoft.com/office/drawing/2014/main" id="{D93A7D09-C291-C144-9EE2-AB9CE2CE13DE}"/>
              </a:ext>
            </a:extLst>
          </p:cNvPr>
          <p:cNvPicPr>
            <a:picLocks noChangeAspect="1"/>
          </p:cNvPicPr>
          <p:nvPr userDrawn="1"/>
        </p:nvPicPr>
        <p:blipFill rotWithShape="1">
          <a:blip>
            <a:extLst>
              <a:ext uri="{96DAC541-7B7A-43D3-8B79-37D633B846F1}">
                <asvg:svgBlip xmlns:asvg="http://schemas.microsoft.com/office/drawing/2016/SVG/main" r:embed="rId4"/>
              </a:ext>
            </a:extLst>
          </a:blip>
          <a:srcRect l="-3118" t="39490" r="-6142" b="1"/>
          <a:stretch/>
        </p:blipFill>
        <p:spPr>
          <a:xfrm>
            <a:off x="2213042" y="0"/>
            <a:ext cx="5649288" cy="2934193"/>
          </a:xfrm>
          <a:prstGeom prst="rect">
            <a:avLst/>
          </a:prstGeom>
        </p:spPr>
      </p:pic>
      <p:sp>
        <p:nvSpPr>
          <p:cNvPr id="7" name="Text Placeholder 43">
            <a:extLst>
              <a:ext uri="{FF2B5EF4-FFF2-40B4-BE49-F238E27FC236}">
                <a16:creationId xmlns:a16="http://schemas.microsoft.com/office/drawing/2014/main" id="{B21C58E1-BA78-4EC8-9968-2C835FECDF22}"/>
              </a:ext>
            </a:extLst>
          </p:cNvPr>
          <p:cNvSpPr>
            <a:spLocks noGrp="1"/>
          </p:cNvSpPr>
          <p:nvPr>
            <p:ph type="body" sz="quarter" idx="12"/>
          </p:nvPr>
        </p:nvSpPr>
        <p:spPr>
          <a:xfrm>
            <a:off x="232131" y="4171165"/>
            <a:ext cx="1720850" cy="338554"/>
          </a:xfrm>
        </p:spPr>
        <p:txBody>
          <a:bodyPr rtlCol="0">
            <a:noAutofit/>
          </a:bodyPr>
          <a:lstStyle>
            <a:lvl1pPr marL="0" indent="0" algn="ctr">
              <a:lnSpc>
                <a:spcPct val="100000"/>
              </a:lnSpc>
              <a:buNone/>
              <a:defRPr sz="1600">
                <a:solidFill>
                  <a:schemeClr val="bg1"/>
                </a:solidFill>
              </a:defRPr>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8" name="Text Placeholder 46">
            <a:extLst>
              <a:ext uri="{FF2B5EF4-FFF2-40B4-BE49-F238E27FC236}">
                <a16:creationId xmlns:a16="http://schemas.microsoft.com/office/drawing/2014/main" id="{52A2AEE2-D4F9-48B6-B14A-C9DE12256310}"/>
              </a:ext>
            </a:extLst>
          </p:cNvPr>
          <p:cNvSpPr>
            <a:spLocks noGrp="1"/>
          </p:cNvSpPr>
          <p:nvPr>
            <p:ph type="body" sz="quarter" idx="13" hasCustomPrompt="1"/>
          </p:nvPr>
        </p:nvSpPr>
        <p:spPr>
          <a:xfrm>
            <a:off x="230199" y="4715008"/>
            <a:ext cx="1724715" cy="830996"/>
          </a:xfrm>
        </p:spPr>
        <p:txBody>
          <a:bodyPr rtlCol="0">
            <a:normAutofit/>
          </a:bodyPr>
          <a:lstStyle>
            <a:lvl1pPr marL="0" indent="0" algn="ctr">
              <a:lnSpc>
                <a:spcPct val="100000"/>
              </a:lnSpc>
              <a:buNone/>
              <a:defRPr sz="4800" b="1">
                <a:solidFill>
                  <a:schemeClr val="bg1"/>
                </a:solidFill>
                <a:latin typeface="+mj-lt"/>
              </a:defRPr>
            </a:lvl1pPr>
          </a:lstStyle>
          <a:p>
            <a:pPr lvl="0" rtl="0"/>
            <a:r>
              <a:rPr lang="en-GB" noProof="0"/>
              <a:t>Date</a:t>
            </a:r>
          </a:p>
        </p:txBody>
      </p:sp>
      <p:sp>
        <p:nvSpPr>
          <p:cNvPr id="9" name="Text Placeholder 48">
            <a:extLst>
              <a:ext uri="{FF2B5EF4-FFF2-40B4-BE49-F238E27FC236}">
                <a16:creationId xmlns:a16="http://schemas.microsoft.com/office/drawing/2014/main" id="{C10A94CA-5833-458D-AE2E-C717F8AA9AB1}"/>
              </a:ext>
            </a:extLst>
          </p:cNvPr>
          <p:cNvSpPr>
            <a:spLocks noGrp="1"/>
          </p:cNvSpPr>
          <p:nvPr>
            <p:ph type="body" sz="quarter" idx="14" hasCustomPrompt="1"/>
          </p:nvPr>
        </p:nvSpPr>
        <p:spPr>
          <a:xfrm>
            <a:off x="232131" y="5746692"/>
            <a:ext cx="1720850" cy="830997"/>
          </a:xfrm>
        </p:spPr>
        <p:txBody>
          <a:bodyPr rtlCol="0">
            <a:noAutofit/>
          </a:bodyPr>
          <a:lstStyle>
            <a:lvl1pPr marL="0" indent="0" algn="ctr">
              <a:lnSpc>
                <a:spcPct val="100000"/>
              </a:lnSpc>
              <a:buNone/>
              <a:defRPr sz="2400" b="1">
                <a:solidFill>
                  <a:schemeClr val="bg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sp>
        <p:nvSpPr>
          <p:cNvPr id="10" name="Text Placeholder 43">
            <a:extLst>
              <a:ext uri="{FF2B5EF4-FFF2-40B4-BE49-F238E27FC236}">
                <a16:creationId xmlns:a16="http://schemas.microsoft.com/office/drawing/2014/main" id="{E1EDE5A3-D6E9-4001-9B08-A782D5F6BAA8}"/>
              </a:ext>
            </a:extLst>
          </p:cNvPr>
          <p:cNvSpPr>
            <a:spLocks noGrp="1"/>
          </p:cNvSpPr>
          <p:nvPr>
            <p:ph type="body" sz="quarter" idx="15"/>
          </p:nvPr>
        </p:nvSpPr>
        <p:spPr>
          <a:xfrm>
            <a:off x="2200948" y="4171165"/>
            <a:ext cx="1720850" cy="338554"/>
          </a:xfrm>
        </p:spPr>
        <p:txBody>
          <a:bodyPr rtlCol="0">
            <a:noAutofit/>
          </a:bodyPr>
          <a:lstStyle>
            <a:lvl1pPr marL="0" indent="0" algn="ctr">
              <a:lnSpc>
                <a:spcPct val="100000"/>
              </a:lnSpc>
              <a:buNone/>
              <a:defRPr sz="1600">
                <a:solidFill>
                  <a:schemeClr val="bg1"/>
                </a:solidFill>
              </a:defRPr>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11" name="Text Placeholder 46">
            <a:extLst>
              <a:ext uri="{FF2B5EF4-FFF2-40B4-BE49-F238E27FC236}">
                <a16:creationId xmlns:a16="http://schemas.microsoft.com/office/drawing/2014/main" id="{B1F6CE35-FB4F-4E9F-9DB0-6B8CB3308E02}"/>
              </a:ext>
            </a:extLst>
          </p:cNvPr>
          <p:cNvSpPr>
            <a:spLocks noGrp="1"/>
          </p:cNvSpPr>
          <p:nvPr>
            <p:ph type="body" sz="quarter" idx="16" hasCustomPrompt="1"/>
          </p:nvPr>
        </p:nvSpPr>
        <p:spPr>
          <a:xfrm>
            <a:off x="2199016" y="4715008"/>
            <a:ext cx="1724715" cy="830996"/>
          </a:xfrm>
        </p:spPr>
        <p:txBody>
          <a:bodyPr rtlCol="0">
            <a:normAutofit/>
          </a:bodyPr>
          <a:lstStyle>
            <a:lvl1pPr marL="0" indent="0" algn="ctr">
              <a:lnSpc>
                <a:spcPct val="100000"/>
              </a:lnSpc>
              <a:buNone/>
              <a:defRPr sz="4800" b="1">
                <a:solidFill>
                  <a:schemeClr val="bg1"/>
                </a:solidFill>
                <a:latin typeface="+mj-lt"/>
              </a:defRPr>
            </a:lvl1pPr>
          </a:lstStyle>
          <a:p>
            <a:pPr lvl="0" rtl="0"/>
            <a:r>
              <a:rPr lang="en-GB" noProof="0"/>
              <a:t>Date</a:t>
            </a:r>
          </a:p>
        </p:txBody>
      </p:sp>
      <p:sp>
        <p:nvSpPr>
          <p:cNvPr id="12" name="Text Placeholder 48">
            <a:extLst>
              <a:ext uri="{FF2B5EF4-FFF2-40B4-BE49-F238E27FC236}">
                <a16:creationId xmlns:a16="http://schemas.microsoft.com/office/drawing/2014/main" id="{3DF68FA1-DB42-4632-A294-2B61695877A6}"/>
              </a:ext>
            </a:extLst>
          </p:cNvPr>
          <p:cNvSpPr>
            <a:spLocks noGrp="1"/>
          </p:cNvSpPr>
          <p:nvPr>
            <p:ph type="body" sz="quarter" idx="17" hasCustomPrompt="1"/>
          </p:nvPr>
        </p:nvSpPr>
        <p:spPr>
          <a:xfrm>
            <a:off x="2200948" y="5746692"/>
            <a:ext cx="1720850" cy="830997"/>
          </a:xfrm>
        </p:spPr>
        <p:txBody>
          <a:bodyPr rtlCol="0">
            <a:noAutofit/>
          </a:bodyPr>
          <a:lstStyle>
            <a:lvl1pPr marL="0" indent="0" algn="ctr">
              <a:lnSpc>
                <a:spcPct val="100000"/>
              </a:lnSpc>
              <a:buNone/>
              <a:defRPr sz="2400" b="1">
                <a:solidFill>
                  <a:schemeClr val="bg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sp>
        <p:nvSpPr>
          <p:cNvPr id="13" name="Text Placeholder 43">
            <a:extLst>
              <a:ext uri="{FF2B5EF4-FFF2-40B4-BE49-F238E27FC236}">
                <a16:creationId xmlns:a16="http://schemas.microsoft.com/office/drawing/2014/main" id="{8992670D-0E8A-459E-AB3C-CECF872C876E}"/>
              </a:ext>
            </a:extLst>
          </p:cNvPr>
          <p:cNvSpPr>
            <a:spLocks noGrp="1"/>
          </p:cNvSpPr>
          <p:nvPr>
            <p:ph type="body" sz="quarter" idx="18"/>
          </p:nvPr>
        </p:nvSpPr>
        <p:spPr>
          <a:xfrm>
            <a:off x="4169765" y="4171165"/>
            <a:ext cx="1720850" cy="338554"/>
          </a:xfrm>
        </p:spPr>
        <p:txBody>
          <a:bodyPr rtlCol="0">
            <a:noAutofit/>
          </a:bodyPr>
          <a:lstStyle>
            <a:lvl1pPr marL="0" indent="0" algn="ctr">
              <a:lnSpc>
                <a:spcPct val="100000"/>
              </a:lnSpc>
              <a:buNone/>
              <a:defRPr sz="1600">
                <a:solidFill>
                  <a:schemeClr val="bg1"/>
                </a:solidFill>
              </a:defRPr>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14" name="Text Placeholder 46">
            <a:extLst>
              <a:ext uri="{FF2B5EF4-FFF2-40B4-BE49-F238E27FC236}">
                <a16:creationId xmlns:a16="http://schemas.microsoft.com/office/drawing/2014/main" id="{67BC2D66-A275-4759-889E-5CF7A595C443}"/>
              </a:ext>
            </a:extLst>
          </p:cNvPr>
          <p:cNvSpPr>
            <a:spLocks noGrp="1"/>
          </p:cNvSpPr>
          <p:nvPr>
            <p:ph type="body" sz="quarter" idx="19" hasCustomPrompt="1"/>
          </p:nvPr>
        </p:nvSpPr>
        <p:spPr>
          <a:xfrm>
            <a:off x="4167833" y="4715008"/>
            <a:ext cx="1724715" cy="830996"/>
          </a:xfrm>
        </p:spPr>
        <p:txBody>
          <a:bodyPr rtlCol="0">
            <a:normAutofit/>
          </a:bodyPr>
          <a:lstStyle>
            <a:lvl1pPr marL="0" indent="0" algn="ctr">
              <a:lnSpc>
                <a:spcPct val="100000"/>
              </a:lnSpc>
              <a:buNone/>
              <a:defRPr sz="4800" b="1">
                <a:solidFill>
                  <a:schemeClr val="bg1"/>
                </a:solidFill>
                <a:latin typeface="+mj-lt"/>
              </a:defRPr>
            </a:lvl1pPr>
          </a:lstStyle>
          <a:p>
            <a:pPr lvl="0" rtl="0"/>
            <a:r>
              <a:rPr lang="en-GB" noProof="0"/>
              <a:t>Date</a:t>
            </a:r>
          </a:p>
        </p:txBody>
      </p:sp>
      <p:sp>
        <p:nvSpPr>
          <p:cNvPr id="15" name="Text Placeholder 48">
            <a:extLst>
              <a:ext uri="{FF2B5EF4-FFF2-40B4-BE49-F238E27FC236}">
                <a16:creationId xmlns:a16="http://schemas.microsoft.com/office/drawing/2014/main" id="{993211C7-29FE-4260-BD5A-3E90611E09F4}"/>
              </a:ext>
            </a:extLst>
          </p:cNvPr>
          <p:cNvSpPr>
            <a:spLocks noGrp="1"/>
          </p:cNvSpPr>
          <p:nvPr>
            <p:ph type="body" sz="quarter" idx="20" hasCustomPrompt="1"/>
          </p:nvPr>
        </p:nvSpPr>
        <p:spPr>
          <a:xfrm>
            <a:off x="4169765" y="5746692"/>
            <a:ext cx="1720850" cy="830997"/>
          </a:xfrm>
        </p:spPr>
        <p:txBody>
          <a:bodyPr rtlCol="0">
            <a:noAutofit/>
          </a:bodyPr>
          <a:lstStyle>
            <a:lvl1pPr marL="0" indent="0" algn="ctr">
              <a:lnSpc>
                <a:spcPct val="100000"/>
              </a:lnSpc>
              <a:buNone/>
              <a:defRPr sz="2400" b="1">
                <a:solidFill>
                  <a:schemeClr val="bg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sp>
        <p:nvSpPr>
          <p:cNvPr id="16" name="Text Placeholder 43">
            <a:extLst>
              <a:ext uri="{FF2B5EF4-FFF2-40B4-BE49-F238E27FC236}">
                <a16:creationId xmlns:a16="http://schemas.microsoft.com/office/drawing/2014/main" id="{8D547B2F-CDFA-4DEA-9D18-419D974DE2EC}"/>
              </a:ext>
            </a:extLst>
          </p:cNvPr>
          <p:cNvSpPr>
            <a:spLocks noGrp="1"/>
          </p:cNvSpPr>
          <p:nvPr>
            <p:ph type="body" sz="quarter" idx="21"/>
          </p:nvPr>
        </p:nvSpPr>
        <p:spPr>
          <a:xfrm>
            <a:off x="6138582" y="4171165"/>
            <a:ext cx="1720850" cy="338554"/>
          </a:xfrm>
        </p:spPr>
        <p:txBody>
          <a:bodyPr rtlCol="0">
            <a:noAutofit/>
          </a:bodyPr>
          <a:lstStyle>
            <a:lvl1pPr marL="0" indent="0" algn="ctr">
              <a:lnSpc>
                <a:spcPct val="100000"/>
              </a:lnSpc>
              <a:buNone/>
              <a:defRPr sz="1600">
                <a:solidFill>
                  <a:schemeClr val="bg1"/>
                </a:solidFill>
              </a:defRPr>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17" name="Text Placeholder 46">
            <a:extLst>
              <a:ext uri="{FF2B5EF4-FFF2-40B4-BE49-F238E27FC236}">
                <a16:creationId xmlns:a16="http://schemas.microsoft.com/office/drawing/2014/main" id="{71BA586F-FF53-470F-8217-3639D4149697}"/>
              </a:ext>
            </a:extLst>
          </p:cNvPr>
          <p:cNvSpPr>
            <a:spLocks noGrp="1"/>
          </p:cNvSpPr>
          <p:nvPr>
            <p:ph type="body" sz="quarter" idx="22" hasCustomPrompt="1"/>
          </p:nvPr>
        </p:nvSpPr>
        <p:spPr>
          <a:xfrm>
            <a:off x="6136650" y="4715008"/>
            <a:ext cx="1724715" cy="830996"/>
          </a:xfrm>
        </p:spPr>
        <p:txBody>
          <a:bodyPr rtlCol="0">
            <a:normAutofit/>
          </a:bodyPr>
          <a:lstStyle>
            <a:lvl1pPr marL="0" indent="0" algn="ctr">
              <a:lnSpc>
                <a:spcPct val="100000"/>
              </a:lnSpc>
              <a:buNone/>
              <a:defRPr sz="4800" b="1">
                <a:solidFill>
                  <a:schemeClr val="bg1"/>
                </a:solidFill>
                <a:latin typeface="+mj-lt"/>
              </a:defRPr>
            </a:lvl1pPr>
          </a:lstStyle>
          <a:p>
            <a:pPr lvl="0" rtl="0"/>
            <a:r>
              <a:rPr lang="en-GB" noProof="0"/>
              <a:t>Date</a:t>
            </a:r>
          </a:p>
        </p:txBody>
      </p:sp>
      <p:sp>
        <p:nvSpPr>
          <p:cNvPr id="18" name="Text Placeholder 48">
            <a:extLst>
              <a:ext uri="{FF2B5EF4-FFF2-40B4-BE49-F238E27FC236}">
                <a16:creationId xmlns:a16="http://schemas.microsoft.com/office/drawing/2014/main" id="{1BC52200-FA40-4904-AD74-B8AB18B9ABDB}"/>
              </a:ext>
            </a:extLst>
          </p:cNvPr>
          <p:cNvSpPr>
            <a:spLocks noGrp="1"/>
          </p:cNvSpPr>
          <p:nvPr>
            <p:ph type="body" sz="quarter" idx="23" hasCustomPrompt="1"/>
          </p:nvPr>
        </p:nvSpPr>
        <p:spPr>
          <a:xfrm>
            <a:off x="6138582" y="5746692"/>
            <a:ext cx="1720850" cy="830997"/>
          </a:xfrm>
        </p:spPr>
        <p:txBody>
          <a:bodyPr rtlCol="0">
            <a:noAutofit/>
          </a:bodyPr>
          <a:lstStyle>
            <a:lvl1pPr marL="0" indent="0" algn="ctr">
              <a:lnSpc>
                <a:spcPct val="100000"/>
              </a:lnSpc>
              <a:buNone/>
              <a:defRPr sz="2400" b="1">
                <a:solidFill>
                  <a:schemeClr val="bg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sp>
        <p:nvSpPr>
          <p:cNvPr id="19" name="Text Placeholder 43">
            <a:extLst>
              <a:ext uri="{FF2B5EF4-FFF2-40B4-BE49-F238E27FC236}">
                <a16:creationId xmlns:a16="http://schemas.microsoft.com/office/drawing/2014/main" id="{B4C92ECE-3205-4203-AE67-8932E5EC6A38}"/>
              </a:ext>
            </a:extLst>
          </p:cNvPr>
          <p:cNvSpPr>
            <a:spLocks noGrp="1"/>
          </p:cNvSpPr>
          <p:nvPr>
            <p:ph type="body" sz="quarter" idx="24"/>
          </p:nvPr>
        </p:nvSpPr>
        <p:spPr>
          <a:xfrm>
            <a:off x="8107401" y="4171165"/>
            <a:ext cx="1720850" cy="338554"/>
          </a:xfrm>
        </p:spPr>
        <p:txBody>
          <a:bodyPr rtlCol="0">
            <a:noAutofit/>
          </a:bodyPr>
          <a:lstStyle>
            <a:lvl1pPr marL="0" indent="0" algn="ctr">
              <a:lnSpc>
                <a:spcPct val="100000"/>
              </a:lnSpc>
              <a:buNone/>
              <a:defRPr sz="1600">
                <a:solidFill>
                  <a:schemeClr val="bg1"/>
                </a:solidFill>
              </a:defRPr>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20" name="Text Placeholder 46">
            <a:extLst>
              <a:ext uri="{FF2B5EF4-FFF2-40B4-BE49-F238E27FC236}">
                <a16:creationId xmlns:a16="http://schemas.microsoft.com/office/drawing/2014/main" id="{BD4495C0-57D5-4343-BC38-DE730C83B63C}"/>
              </a:ext>
            </a:extLst>
          </p:cNvPr>
          <p:cNvSpPr>
            <a:spLocks noGrp="1"/>
          </p:cNvSpPr>
          <p:nvPr>
            <p:ph type="body" sz="quarter" idx="25" hasCustomPrompt="1"/>
          </p:nvPr>
        </p:nvSpPr>
        <p:spPr>
          <a:xfrm>
            <a:off x="8105469" y="4715008"/>
            <a:ext cx="1724715" cy="830996"/>
          </a:xfrm>
        </p:spPr>
        <p:txBody>
          <a:bodyPr rtlCol="0">
            <a:normAutofit/>
          </a:bodyPr>
          <a:lstStyle>
            <a:lvl1pPr marL="0" indent="0" algn="ctr">
              <a:lnSpc>
                <a:spcPct val="100000"/>
              </a:lnSpc>
              <a:buNone/>
              <a:defRPr sz="4800" b="1">
                <a:solidFill>
                  <a:schemeClr val="bg1"/>
                </a:solidFill>
                <a:latin typeface="+mj-lt"/>
              </a:defRPr>
            </a:lvl1pPr>
          </a:lstStyle>
          <a:p>
            <a:pPr lvl="0" rtl="0"/>
            <a:r>
              <a:rPr lang="en-GB" noProof="0"/>
              <a:t>Date</a:t>
            </a:r>
          </a:p>
        </p:txBody>
      </p:sp>
      <p:sp>
        <p:nvSpPr>
          <p:cNvPr id="21" name="Text Placeholder 48">
            <a:extLst>
              <a:ext uri="{FF2B5EF4-FFF2-40B4-BE49-F238E27FC236}">
                <a16:creationId xmlns:a16="http://schemas.microsoft.com/office/drawing/2014/main" id="{A310FDAD-0857-4044-9C7F-5E95A854CF8E}"/>
              </a:ext>
            </a:extLst>
          </p:cNvPr>
          <p:cNvSpPr>
            <a:spLocks noGrp="1"/>
          </p:cNvSpPr>
          <p:nvPr>
            <p:ph type="body" sz="quarter" idx="26" hasCustomPrompt="1"/>
          </p:nvPr>
        </p:nvSpPr>
        <p:spPr>
          <a:xfrm>
            <a:off x="8107401" y="5746692"/>
            <a:ext cx="1720850" cy="830997"/>
          </a:xfrm>
        </p:spPr>
        <p:txBody>
          <a:bodyPr rtlCol="0">
            <a:noAutofit/>
          </a:bodyPr>
          <a:lstStyle>
            <a:lvl1pPr marL="0" indent="0" algn="ctr">
              <a:lnSpc>
                <a:spcPct val="100000"/>
              </a:lnSpc>
              <a:buNone/>
              <a:defRPr sz="2400" b="1">
                <a:solidFill>
                  <a:schemeClr val="bg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sp>
        <p:nvSpPr>
          <p:cNvPr id="5" name="Text Placeholder 39">
            <a:extLst>
              <a:ext uri="{FF2B5EF4-FFF2-40B4-BE49-F238E27FC236}">
                <a16:creationId xmlns:a16="http://schemas.microsoft.com/office/drawing/2014/main" id="{D6307EC6-8E4B-4709-AABB-AC92AB975951}"/>
              </a:ext>
            </a:extLst>
          </p:cNvPr>
          <p:cNvSpPr>
            <a:spLocks noGrp="1"/>
          </p:cNvSpPr>
          <p:nvPr>
            <p:ph type="body" sz="quarter" idx="10"/>
          </p:nvPr>
        </p:nvSpPr>
        <p:spPr>
          <a:xfrm>
            <a:off x="2892413" y="548908"/>
            <a:ext cx="4143387" cy="514082"/>
          </a:xfrm>
        </p:spPr>
        <p:txBody>
          <a:bodyPr rtlCol="0">
            <a:normAutofit/>
          </a:bodyPr>
          <a:lstStyle>
            <a:lvl1pPr marL="0" indent="0" algn="ctr">
              <a:lnSpc>
                <a:spcPct val="100000"/>
              </a:lnSpc>
              <a:buNone/>
              <a:defRPr sz="2000">
                <a:solidFill>
                  <a:schemeClr val="accent4"/>
                </a:solidFill>
              </a:defRPr>
            </a:lvl1pPr>
          </a:lstStyle>
          <a:p>
            <a:pPr lvl="0" rtl="0"/>
            <a:r>
              <a:rPr lang="en-US" noProof="0"/>
              <a:t>Click to edit Master text styles</a:t>
            </a:r>
          </a:p>
        </p:txBody>
      </p:sp>
      <p:sp>
        <p:nvSpPr>
          <p:cNvPr id="2" name="Title 1">
            <a:extLst>
              <a:ext uri="{FF2B5EF4-FFF2-40B4-BE49-F238E27FC236}">
                <a16:creationId xmlns:a16="http://schemas.microsoft.com/office/drawing/2014/main" id="{31DDC226-A842-46AC-AEA0-9613779FF007}"/>
              </a:ext>
            </a:extLst>
          </p:cNvPr>
          <p:cNvSpPr>
            <a:spLocks noGrp="1"/>
          </p:cNvSpPr>
          <p:nvPr>
            <p:ph type="title"/>
          </p:nvPr>
        </p:nvSpPr>
        <p:spPr>
          <a:xfrm>
            <a:off x="2878137" y="1062990"/>
            <a:ext cx="4157663" cy="1275732"/>
          </a:xfrm>
        </p:spPr>
        <p:txBody>
          <a:bodyPr rtlCol="0" anchor="t">
            <a:normAutofit/>
          </a:bodyPr>
          <a:lstStyle>
            <a:lvl1pPr algn="ctr">
              <a:lnSpc>
                <a:spcPct val="100000"/>
              </a:lnSpc>
              <a:defRPr sz="4400">
                <a:solidFill>
                  <a:schemeClr val="accent4"/>
                </a:solidFill>
              </a:defRPr>
            </a:lvl1pPr>
          </a:lstStyle>
          <a:p>
            <a:pPr rtl="0"/>
            <a:r>
              <a:rPr lang="en-US" noProof="0"/>
              <a:t>Click to edit Master title style</a:t>
            </a:r>
            <a:endParaRPr lang="en-GB" noProof="0"/>
          </a:p>
        </p:txBody>
      </p:sp>
    </p:spTree>
    <p:extLst>
      <p:ext uri="{BB962C8B-B14F-4D97-AF65-F5344CB8AC3E}">
        <p14:creationId xmlns:p14="http://schemas.microsoft.com/office/powerpoint/2010/main" val="983554546"/>
      </p:ext>
    </p:extLst>
  </p:cSld>
  <p:clrMapOvr>
    <a:masterClrMapping/>
  </p:clrMapOvr>
  <p:extLst>
    <p:ext uri="{DCECCB84-F9BA-43D5-87BE-67443E8EF086}">
      <p15:sldGuideLst xmlns:p15="http://schemas.microsoft.com/office/powerpoint/2012/main">
        <p15:guide id="1" pos="144">
          <p15:clr>
            <a:srgbClr val="FBAE40"/>
          </p15:clr>
        </p15:guide>
        <p15:guide id="2" orient="horz" pos="144">
          <p15:clr>
            <a:srgbClr val="FBAE40"/>
          </p15:clr>
        </p15:guide>
        <p15:guide id="3" pos="6192">
          <p15:clr>
            <a:srgbClr val="FBAE40"/>
          </p15:clr>
        </p15:guide>
        <p15:guide id="4" orient="horz" pos="475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hite">
    <p:bg>
      <p:bgPr>
        <a:solidFill>
          <a:schemeClr val="bg1"/>
        </a:solid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6379B518-DF56-4257-B2AA-B635BDDAEC91}"/>
              </a:ext>
            </a:extLst>
          </p:cNvPr>
          <p:cNvPicPr>
            <a:picLocks noChangeAspect="1"/>
          </p:cNvPicPr>
          <p:nvPr/>
        </p:nvPicPr>
        <p:blipFill rotWithShape="1">
          <a:blip>
            <a:extLst>
              <a:ext uri="{96DAC541-7B7A-43D3-8B79-37D633B846F1}">
                <asvg:svgBlip xmlns:asvg="http://schemas.microsoft.com/office/drawing/2016/SVG/main" r:embed="rId2"/>
              </a:ext>
            </a:extLst>
          </a:blip>
          <a:srcRect r="70943"/>
          <a:stretch/>
        </p:blipFill>
        <p:spPr>
          <a:xfrm>
            <a:off x="7785607" y="-10224"/>
            <a:ext cx="2261363" cy="7782624"/>
          </a:xfrm>
          <a:prstGeom prst="rect">
            <a:avLst/>
          </a:prstGeom>
        </p:spPr>
      </p:pic>
      <p:pic>
        <p:nvPicPr>
          <p:cNvPr id="4" name="Graphic 3">
            <a:extLst>
              <a:ext uri="{FF2B5EF4-FFF2-40B4-BE49-F238E27FC236}">
                <a16:creationId xmlns:a16="http://schemas.microsoft.com/office/drawing/2014/main" id="{3AD228A0-0DFF-4236-B9DF-03AACEED141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0" y="0"/>
            <a:ext cx="7782624" cy="7782624"/>
          </a:xfrm>
          <a:prstGeom prst="rect">
            <a:avLst/>
          </a:prstGeom>
        </p:spPr>
      </p:pic>
      <p:sp>
        <p:nvSpPr>
          <p:cNvPr id="44" name="Text Placeholder 43">
            <a:extLst>
              <a:ext uri="{FF2B5EF4-FFF2-40B4-BE49-F238E27FC236}">
                <a16:creationId xmlns:a16="http://schemas.microsoft.com/office/drawing/2014/main" id="{08AD442F-F001-4099-B036-C4A4456A71A4}"/>
              </a:ext>
            </a:extLst>
          </p:cNvPr>
          <p:cNvSpPr>
            <a:spLocks noGrp="1"/>
          </p:cNvSpPr>
          <p:nvPr>
            <p:ph type="body" sz="quarter" idx="12"/>
          </p:nvPr>
        </p:nvSpPr>
        <p:spPr>
          <a:xfrm>
            <a:off x="232131" y="4171165"/>
            <a:ext cx="1720850" cy="338554"/>
          </a:xfrm>
        </p:spPr>
        <p:txBody>
          <a:bodyPr rtlCol="0">
            <a:noAutofit/>
          </a:bodyPr>
          <a:lstStyle>
            <a:lvl1pPr marL="0" indent="0" algn="ctr">
              <a:lnSpc>
                <a:spcPct val="100000"/>
              </a:lnSpc>
              <a:buNone/>
              <a:defRPr sz="1600"/>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47" name="Text Placeholder 46">
            <a:extLst>
              <a:ext uri="{FF2B5EF4-FFF2-40B4-BE49-F238E27FC236}">
                <a16:creationId xmlns:a16="http://schemas.microsoft.com/office/drawing/2014/main" id="{CB4DE845-5640-4C82-843D-307D1A1367F0}"/>
              </a:ext>
            </a:extLst>
          </p:cNvPr>
          <p:cNvSpPr>
            <a:spLocks noGrp="1"/>
          </p:cNvSpPr>
          <p:nvPr>
            <p:ph type="body" sz="quarter" idx="13" hasCustomPrompt="1"/>
          </p:nvPr>
        </p:nvSpPr>
        <p:spPr>
          <a:xfrm>
            <a:off x="230199" y="4715008"/>
            <a:ext cx="1724715" cy="830996"/>
          </a:xfrm>
        </p:spPr>
        <p:txBody>
          <a:bodyPr rtlCol="0">
            <a:normAutofit/>
          </a:bodyPr>
          <a:lstStyle>
            <a:lvl1pPr marL="0" indent="0" algn="ctr">
              <a:lnSpc>
                <a:spcPct val="100000"/>
              </a:lnSpc>
              <a:buNone/>
              <a:defRPr sz="4800" b="1">
                <a:latin typeface="+mj-lt"/>
              </a:defRPr>
            </a:lvl1pPr>
          </a:lstStyle>
          <a:p>
            <a:pPr lvl="0" rtl="0"/>
            <a:r>
              <a:rPr lang="en-GB" noProof="0"/>
              <a:t>Date</a:t>
            </a:r>
          </a:p>
        </p:txBody>
      </p:sp>
      <p:sp>
        <p:nvSpPr>
          <p:cNvPr id="49" name="Text Placeholder 48">
            <a:extLst>
              <a:ext uri="{FF2B5EF4-FFF2-40B4-BE49-F238E27FC236}">
                <a16:creationId xmlns:a16="http://schemas.microsoft.com/office/drawing/2014/main" id="{DB8B0D9D-8366-48EA-964E-D1D4440EF852}"/>
              </a:ext>
            </a:extLst>
          </p:cNvPr>
          <p:cNvSpPr>
            <a:spLocks noGrp="1"/>
          </p:cNvSpPr>
          <p:nvPr>
            <p:ph type="body" sz="quarter" idx="14" hasCustomPrompt="1"/>
          </p:nvPr>
        </p:nvSpPr>
        <p:spPr>
          <a:xfrm>
            <a:off x="232131" y="5746692"/>
            <a:ext cx="1720850" cy="830997"/>
          </a:xfrm>
        </p:spPr>
        <p:txBody>
          <a:bodyPr rtlCol="0">
            <a:noAutofit/>
          </a:bodyPr>
          <a:lstStyle>
            <a:lvl1pPr marL="0" indent="0" algn="ctr">
              <a:lnSpc>
                <a:spcPct val="100000"/>
              </a:lnSpc>
              <a:buNone/>
              <a:defRPr sz="2400" b="1">
                <a:solidFill>
                  <a:schemeClr val="tx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sp>
        <p:nvSpPr>
          <p:cNvPr id="56" name="Text Placeholder 43">
            <a:extLst>
              <a:ext uri="{FF2B5EF4-FFF2-40B4-BE49-F238E27FC236}">
                <a16:creationId xmlns:a16="http://schemas.microsoft.com/office/drawing/2014/main" id="{63F8D232-CBB4-4424-A2EB-F965341045A6}"/>
              </a:ext>
            </a:extLst>
          </p:cNvPr>
          <p:cNvSpPr>
            <a:spLocks noGrp="1"/>
          </p:cNvSpPr>
          <p:nvPr>
            <p:ph type="body" sz="quarter" idx="15"/>
          </p:nvPr>
        </p:nvSpPr>
        <p:spPr>
          <a:xfrm>
            <a:off x="2200948" y="4171165"/>
            <a:ext cx="1720850" cy="338554"/>
          </a:xfrm>
        </p:spPr>
        <p:txBody>
          <a:bodyPr rtlCol="0">
            <a:noAutofit/>
          </a:bodyPr>
          <a:lstStyle>
            <a:lvl1pPr marL="0" indent="0" algn="ctr">
              <a:lnSpc>
                <a:spcPct val="100000"/>
              </a:lnSpc>
              <a:buNone/>
              <a:defRPr sz="1600"/>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57" name="Text Placeholder 46">
            <a:extLst>
              <a:ext uri="{FF2B5EF4-FFF2-40B4-BE49-F238E27FC236}">
                <a16:creationId xmlns:a16="http://schemas.microsoft.com/office/drawing/2014/main" id="{118EB052-2F43-49C0-9F7A-9838BF4A0AC0}"/>
              </a:ext>
            </a:extLst>
          </p:cNvPr>
          <p:cNvSpPr>
            <a:spLocks noGrp="1"/>
          </p:cNvSpPr>
          <p:nvPr>
            <p:ph type="body" sz="quarter" idx="16" hasCustomPrompt="1"/>
          </p:nvPr>
        </p:nvSpPr>
        <p:spPr>
          <a:xfrm>
            <a:off x="2199016" y="4715008"/>
            <a:ext cx="1724715" cy="830996"/>
          </a:xfrm>
        </p:spPr>
        <p:txBody>
          <a:bodyPr rtlCol="0">
            <a:normAutofit/>
          </a:bodyPr>
          <a:lstStyle>
            <a:lvl1pPr marL="0" indent="0" algn="ctr">
              <a:lnSpc>
                <a:spcPct val="100000"/>
              </a:lnSpc>
              <a:buNone/>
              <a:defRPr sz="4800" b="1">
                <a:latin typeface="+mj-lt"/>
              </a:defRPr>
            </a:lvl1pPr>
          </a:lstStyle>
          <a:p>
            <a:pPr lvl="0" rtl="0"/>
            <a:r>
              <a:rPr lang="en-GB" noProof="0"/>
              <a:t>Date</a:t>
            </a:r>
          </a:p>
        </p:txBody>
      </p:sp>
      <p:sp>
        <p:nvSpPr>
          <p:cNvPr id="58" name="Text Placeholder 48">
            <a:extLst>
              <a:ext uri="{FF2B5EF4-FFF2-40B4-BE49-F238E27FC236}">
                <a16:creationId xmlns:a16="http://schemas.microsoft.com/office/drawing/2014/main" id="{F342DF95-1180-4736-96DC-2F82933CF0E2}"/>
              </a:ext>
            </a:extLst>
          </p:cNvPr>
          <p:cNvSpPr>
            <a:spLocks noGrp="1"/>
          </p:cNvSpPr>
          <p:nvPr>
            <p:ph type="body" sz="quarter" idx="17" hasCustomPrompt="1"/>
          </p:nvPr>
        </p:nvSpPr>
        <p:spPr>
          <a:xfrm>
            <a:off x="2200948" y="5746692"/>
            <a:ext cx="1720850" cy="830997"/>
          </a:xfrm>
        </p:spPr>
        <p:txBody>
          <a:bodyPr rtlCol="0">
            <a:noAutofit/>
          </a:bodyPr>
          <a:lstStyle>
            <a:lvl1pPr marL="0" indent="0" algn="ctr">
              <a:lnSpc>
                <a:spcPct val="100000"/>
              </a:lnSpc>
              <a:buNone/>
              <a:defRPr sz="2400" b="1">
                <a:solidFill>
                  <a:schemeClr val="tx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sp>
        <p:nvSpPr>
          <p:cNvPr id="59" name="Text Placeholder 43">
            <a:extLst>
              <a:ext uri="{FF2B5EF4-FFF2-40B4-BE49-F238E27FC236}">
                <a16:creationId xmlns:a16="http://schemas.microsoft.com/office/drawing/2014/main" id="{89E42A06-6B45-4DA8-ACB9-80A6DCB26B0F}"/>
              </a:ext>
            </a:extLst>
          </p:cNvPr>
          <p:cNvSpPr>
            <a:spLocks noGrp="1"/>
          </p:cNvSpPr>
          <p:nvPr>
            <p:ph type="body" sz="quarter" idx="18"/>
          </p:nvPr>
        </p:nvSpPr>
        <p:spPr>
          <a:xfrm>
            <a:off x="4169765" y="4171165"/>
            <a:ext cx="1720850" cy="338554"/>
          </a:xfrm>
        </p:spPr>
        <p:txBody>
          <a:bodyPr rtlCol="0">
            <a:noAutofit/>
          </a:bodyPr>
          <a:lstStyle>
            <a:lvl1pPr marL="0" indent="0" algn="ctr">
              <a:lnSpc>
                <a:spcPct val="100000"/>
              </a:lnSpc>
              <a:buNone/>
              <a:defRPr sz="1600"/>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60" name="Text Placeholder 46">
            <a:extLst>
              <a:ext uri="{FF2B5EF4-FFF2-40B4-BE49-F238E27FC236}">
                <a16:creationId xmlns:a16="http://schemas.microsoft.com/office/drawing/2014/main" id="{D68409DA-2B5D-42D4-8D5B-1FFA7A475060}"/>
              </a:ext>
            </a:extLst>
          </p:cNvPr>
          <p:cNvSpPr>
            <a:spLocks noGrp="1"/>
          </p:cNvSpPr>
          <p:nvPr>
            <p:ph type="body" sz="quarter" idx="19" hasCustomPrompt="1"/>
          </p:nvPr>
        </p:nvSpPr>
        <p:spPr>
          <a:xfrm>
            <a:off x="4167833" y="4715008"/>
            <a:ext cx="1724715" cy="830996"/>
          </a:xfrm>
        </p:spPr>
        <p:txBody>
          <a:bodyPr rtlCol="0">
            <a:normAutofit/>
          </a:bodyPr>
          <a:lstStyle>
            <a:lvl1pPr marL="0" indent="0" algn="ctr">
              <a:lnSpc>
                <a:spcPct val="100000"/>
              </a:lnSpc>
              <a:buNone/>
              <a:defRPr sz="4800" b="1">
                <a:latin typeface="+mj-lt"/>
              </a:defRPr>
            </a:lvl1pPr>
          </a:lstStyle>
          <a:p>
            <a:pPr lvl="0" rtl="0"/>
            <a:r>
              <a:rPr lang="en-GB" noProof="0"/>
              <a:t>Date</a:t>
            </a:r>
          </a:p>
        </p:txBody>
      </p:sp>
      <p:sp>
        <p:nvSpPr>
          <p:cNvPr id="61" name="Text Placeholder 48">
            <a:extLst>
              <a:ext uri="{FF2B5EF4-FFF2-40B4-BE49-F238E27FC236}">
                <a16:creationId xmlns:a16="http://schemas.microsoft.com/office/drawing/2014/main" id="{4F744FFD-46B3-4F58-B792-62FE74AEA44A}"/>
              </a:ext>
            </a:extLst>
          </p:cNvPr>
          <p:cNvSpPr>
            <a:spLocks noGrp="1"/>
          </p:cNvSpPr>
          <p:nvPr>
            <p:ph type="body" sz="quarter" idx="20" hasCustomPrompt="1"/>
          </p:nvPr>
        </p:nvSpPr>
        <p:spPr>
          <a:xfrm>
            <a:off x="4169765" y="5746692"/>
            <a:ext cx="1720850" cy="830997"/>
          </a:xfrm>
        </p:spPr>
        <p:txBody>
          <a:bodyPr rtlCol="0">
            <a:noAutofit/>
          </a:bodyPr>
          <a:lstStyle>
            <a:lvl1pPr marL="0" indent="0" algn="ctr">
              <a:lnSpc>
                <a:spcPct val="100000"/>
              </a:lnSpc>
              <a:buNone/>
              <a:defRPr sz="2400" b="1">
                <a:solidFill>
                  <a:schemeClr val="tx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sp>
        <p:nvSpPr>
          <p:cNvPr id="62" name="Text Placeholder 43">
            <a:extLst>
              <a:ext uri="{FF2B5EF4-FFF2-40B4-BE49-F238E27FC236}">
                <a16:creationId xmlns:a16="http://schemas.microsoft.com/office/drawing/2014/main" id="{ECD30AA6-6799-4574-A07B-D3874C6FEB80}"/>
              </a:ext>
            </a:extLst>
          </p:cNvPr>
          <p:cNvSpPr>
            <a:spLocks noGrp="1"/>
          </p:cNvSpPr>
          <p:nvPr>
            <p:ph type="body" sz="quarter" idx="21"/>
          </p:nvPr>
        </p:nvSpPr>
        <p:spPr>
          <a:xfrm>
            <a:off x="6138582" y="4171165"/>
            <a:ext cx="1720850" cy="338554"/>
          </a:xfrm>
        </p:spPr>
        <p:txBody>
          <a:bodyPr rtlCol="0">
            <a:noAutofit/>
          </a:bodyPr>
          <a:lstStyle>
            <a:lvl1pPr marL="0" indent="0" algn="ctr">
              <a:lnSpc>
                <a:spcPct val="100000"/>
              </a:lnSpc>
              <a:buNone/>
              <a:defRPr sz="1600"/>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63" name="Text Placeholder 46">
            <a:extLst>
              <a:ext uri="{FF2B5EF4-FFF2-40B4-BE49-F238E27FC236}">
                <a16:creationId xmlns:a16="http://schemas.microsoft.com/office/drawing/2014/main" id="{793AB210-5E06-470D-8665-E5F85238D44D}"/>
              </a:ext>
            </a:extLst>
          </p:cNvPr>
          <p:cNvSpPr>
            <a:spLocks noGrp="1"/>
          </p:cNvSpPr>
          <p:nvPr>
            <p:ph type="body" sz="quarter" idx="22" hasCustomPrompt="1"/>
          </p:nvPr>
        </p:nvSpPr>
        <p:spPr>
          <a:xfrm>
            <a:off x="6136650" y="4715008"/>
            <a:ext cx="1724715" cy="830996"/>
          </a:xfrm>
        </p:spPr>
        <p:txBody>
          <a:bodyPr rtlCol="0">
            <a:normAutofit/>
          </a:bodyPr>
          <a:lstStyle>
            <a:lvl1pPr marL="0" indent="0" algn="ctr">
              <a:lnSpc>
                <a:spcPct val="100000"/>
              </a:lnSpc>
              <a:buNone/>
              <a:defRPr sz="4800" b="1">
                <a:latin typeface="+mj-lt"/>
              </a:defRPr>
            </a:lvl1pPr>
          </a:lstStyle>
          <a:p>
            <a:pPr lvl="0" rtl="0"/>
            <a:r>
              <a:rPr lang="en-GB" noProof="0"/>
              <a:t>Date</a:t>
            </a:r>
          </a:p>
        </p:txBody>
      </p:sp>
      <p:sp>
        <p:nvSpPr>
          <p:cNvPr id="64" name="Text Placeholder 48">
            <a:extLst>
              <a:ext uri="{FF2B5EF4-FFF2-40B4-BE49-F238E27FC236}">
                <a16:creationId xmlns:a16="http://schemas.microsoft.com/office/drawing/2014/main" id="{9481CC62-9A00-4DF8-818D-A1196A6BD96D}"/>
              </a:ext>
            </a:extLst>
          </p:cNvPr>
          <p:cNvSpPr>
            <a:spLocks noGrp="1"/>
          </p:cNvSpPr>
          <p:nvPr>
            <p:ph type="body" sz="quarter" idx="23" hasCustomPrompt="1"/>
          </p:nvPr>
        </p:nvSpPr>
        <p:spPr>
          <a:xfrm>
            <a:off x="6138582" y="5746692"/>
            <a:ext cx="1720850" cy="830997"/>
          </a:xfrm>
        </p:spPr>
        <p:txBody>
          <a:bodyPr rtlCol="0">
            <a:noAutofit/>
          </a:bodyPr>
          <a:lstStyle>
            <a:lvl1pPr marL="0" indent="0" algn="ctr">
              <a:lnSpc>
                <a:spcPct val="100000"/>
              </a:lnSpc>
              <a:buNone/>
              <a:defRPr sz="2400" b="1">
                <a:solidFill>
                  <a:schemeClr val="tx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sp>
        <p:nvSpPr>
          <p:cNvPr id="65" name="Text Placeholder 43">
            <a:extLst>
              <a:ext uri="{FF2B5EF4-FFF2-40B4-BE49-F238E27FC236}">
                <a16:creationId xmlns:a16="http://schemas.microsoft.com/office/drawing/2014/main" id="{4F86B3AA-5966-4B87-BC76-A3BA5A0479B3}"/>
              </a:ext>
            </a:extLst>
          </p:cNvPr>
          <p:cNvSpPr>
            <a:spLocks noGrp="1"/>
          </p:cNvSpPr>
          <p:nvPr>
            <p:ph type="body" sz="quarter" idx="24"/>
          </p:nvPr>
        </p:nvSpPr>
        <p:spPr>
          <a:xfrm>
            <a:off x="8107401" y="4171165"/>
            <a:ext cx="1720850" cy="338554"/>
          </a:xfrm>
        </p:spPr>
        <p:txBody>
          <a:bodyPr rtlCol="0">
            <a:noAutofit/>
          </a:bodyPr>
          <a:lstStyle>
            <a:lvl1pPr marL="0" indent="0" algn="ctr">
              <a:lnSpc>
                <a:spcPct val="100000"/>
              </a:lnSpc>
              <a:buNone/>
              <a:defRPr sz="1600"/>
            </a:lvl1pPr>
            <a:lvl2pPr marL="502920" indent="0">
              <a:buNone/>
              <a:defRPr sz="1600"/>
            </a:lvl2pPr>
            <a:lvl3pPr marL="1005840" indent="0">
              <a:buNone/>
              <a:defRPr sz="1600"/>
            </a:lvl3pPr>
            <a:lvl4pPr marL="1508760" indent="0">
              <a:buNone/>
              <a:defRPr sz="1600"/>
            </a:lvl4pPr>
            <a:lvl5pPr marL="2011680" indent="0">
              <a:buNone/>
              <a:defRPr sz="1600"/>
            </a:lvl5pPr>
          </a:lstStyle>
          <a:p>
            <a:pPr lvl="0" rtl="0"/>
            <a:r>
              <a:rPr lang="en-US" noProof="0"/>
              <a:t>Click to edit Master text styles</a:t>
            </a:r>
          </a:p>
        </p:txBody>
      </p:sp>
      <p:sp>
        <p:nvSpPr>
          <p:cNvPr id="66" name="Text Placeholder 46">
            <a:extLst>
              <a:ext uri="{FF2B5EF4-FFF2-40B4-BE49-F238E27FC236}">
                <a16:creationId xmlns:a16="http://schemas.microsoft.com/office/drawing/2014/main" id="{562FE67E-C98C-463C-9C9E-138D5BD1FC38}"/>
              </a:ext>
            </a:extLst>
          </p:cNvPr>
          <p:cNvSpPr>
            <a:spLocks noGrp="1"/>
          </p:cNvSpPr>
          <p:nvPr>
            <p:ph type="body" sz="quarter" idx="25" hasCustomPrompt="1"/>
          </p:nvPr>
        </p:nvSpPr>
        <p:spPr>
          <a:xfrm>
            <a:off x="8105469" y="4715008"/>
            <a:ext cx="1724715" cy="830996"/>
          </a:xfrm>
        </p:spPr>
        <p:txBody>
          <a:bodyPr rtlCol="0">
            <a:normAutofit/>
          </a:bodyPr>
          <a:lstStyle>
            <a:lvl1pPr marL="0" indent="0" algn="ctr">
              <a:lnSpc>
                <a:spcPct val="100000"/>
              </a:lnSpc>
              <a:buNone/>
              <a:defRPr sz="4800" b="1">
                <a:latin typeface="+mj-lt"/>
              </a:defRPr>
            </a:lvl1pPr>
          </a:lstStyle>
          <a:p>
            <a:pPr lvl="0" rtl="0"/>
            <a:r>
              <a:rPr lang="en-GB" noProof="0"/>
              <a:t>Date</a:t>
            </a:r>
          </a:p>
        </p:txBody>
      </p:sp>
      <p:sp>
        <p:nvSpPr>
          <p:cNvPr id="67" name="Text Placeholder 48">
            <a:extLst>
              <a:ext uri="{FF2B5EF4-FFF2-40B4-BE49-F238E27FC236}">
                <a16:creationId xmlns:a16="http://schemas.microsoft.com/office/drawing/2014/main" id="{7791D4A2-98D8-4A8D-B3B5-48D680A64688}"/>
              </a:ext>
            </a:extLst>
          </p:cNvPr>
          <p:cNvSpPr>
            <a:spLocks noGrp="1"/>
          </p:cNvSpPr>
          <p:nvPr>
            <p:ph type="body" sz="quarter" idx="26" hasCustomPrompt="1"/>
          </p:nvPr>
        </p:nvSpPr>
        <p:spPr>
          <a:xfrm>
            <a:off x="8107401" y="5746692"/>
            <a:ext cx="1720850" cy="830997"/>
          </a:xfrm>
        </p:spPr>
        <p:txBody>
          <a:bodyPr rtlCol="0">
            <a:noAutofit/>
          </a:bodyPr>
          <a:lstStyle>
            <a:lvl1pPr marL="0" indent="0" algn="ctr">
              <a:lnSpc>
                <a:spcPct val="100000"/>
              </a:lnSpc>
              <a:buNone/>
              <a:defRPr sz="2400" b="1">
                <a:solidFill>
                  <a:schemeClr val="tx1"/>
                </a:solidFill>
                <a:latin typeface="+mj-lt"/>
              </a:defRPr>
            </a:lvl1pPr>
            <a:lvl2pPr marL="502920" indent="0">
              <a:buNone/>
              <a:defRPr sz="2400">
                <a:solidFill>
                  <a:schemeClr val="tx1"/>
                </a:solidFill>
              </a:defRPr>
            </a:lvl2pPr>
            <a:lvl3pPr marL="1005840" indent="0">
              <a:buNone/>
              <a:defRPr sz="2400">
                <a:solidFill>
                  <a:schemeClr val="tx1"/>
                </a:solidFill>
              </a:defRPr>
            </a:lvl3pPr>
            <a:lvl4pPr marL="1508760" indent="0">
              <a:buNone/>
              <a:defRPr sz="2400">
                <a:solidFill>
                  <a:schemeClr val="tx1"/>
                </a:solidFill>
              </a:defRPr>
            </a:lvl4pPr>
            <a:lvl5pPr marL="2011680" indent="0">
              <a:buNone/>
              <a:defRPr sz="2400">
                <a:solidFill>
                  <a:schemeClr val="tx1"/>
                </a:solidFill>
              </a:defRPr>
            </a:lvl5pPr>
          </a:lstStyle>
          <a:p>
            <a:pPr lvl="0" rtl="0"/>
            <a:r>
              <a:rPr lang="en-GB" noProof="0"/>
              <a:t>Click To Edit</a:t>
            </a:r>
          </a:p>
        </p:txBody>
      </p:sp>
      <p:pic>
        <p:nvPicPr>
          <p:cNvPr id="22" name="Graphic 21">
            <a:extLst>
              <a:ext uri="{FF2B5EF4-FFF2-40B4-BE49-F238E27FC236}">
                <a16:creationId xmlns:a16="http://schemas.microsoft.com/office/drawing/2014/main" id="{C4B8E788-AA33-A84B-9300-6C4E9F69E8E5}"/>
              </a:ext>
            </a:extLst>
          </p:cNvPr>
          <p:cNvPicPr>
            <a:picLocks noChangeAspect="1"/>
          </p:cNvPicPr>
          <p:nvPr userDrawn="1"/>
        </p:nvPicPr>
        <p:blipFill rotWithShape="1">
          <a:blip>
            <a:extLst>
              <a:ext uri="{96DAC541-7B7A-43D3-8B79-37D633B846F1}">
                <asvg:svgBlip xmlns:asvg="http://schemas.microsoft.com/office/drawing/2016/SVG/main" r:embed="rId4"/>
              </a:ext>
            </a:extLst>
          </a:blip>
          <a:srcRect l="-3118" t="39490" r="-6142" b="1"/>
          <a:stretch/>
        </p:blipFill>
        <p:spPr>
          <a:xfrm>
            <a:off x="2213042" y="0"/>
            <a:ext cx="5649288" cy="2934193"/>
          </a:xfrm>
          <a:prstGeom prst="rect">
            <a:avLst/>
          </a:prstGeom>
        </p:spPr>
      </p:pic>
      <p:sp>
        <p:nvSpPr>
          <p:cNvPr id="40" name="Text Placeholder 39">
            <a:extLst>
              <a:ext uri="{FF2B5EF4-FFF2-40B4-BE49-F238E27FC236}">
                <a16:creationId xmlns:a16="http://schemas.microsoft.com/office/drawing/2014/main" id="{4450F75A-C755-4D9F-88A0-1C5C4A96D881}"/>
              </a:ext>
            </a:extLst>
          </p:cNvPr>
          <p:cNvSpPr>
            <a:spLocks noGrp="1"/>
          </p:cNvSpPr>
          <p:nvPr>
            <p:ph type="body" sz="quarter" idx="10"/>
          </p:nvPr>
        </p:nvSpPr>
        <p:spPr>
          <a:xfrm>
            <a:off x="2892413" y="548908"/>
            <a:ext cx="4143387" cy="514082"/>
          </a:xfrm>
        </p:spPr>
        <p:txBody>
          <a:bodyPr rtlCol="0">
            <a:normAutofit/>
          </a:bodyPr>
          <a:lstStyle>
            <a:lvl1pPr marL="0" indent="0" algn="ctr">
              <a:lnSpc>
                <a:spcPct val="100000"/>
              </a:lnSpc>
              <a:buNone/>
              <a:defRPr sz="2000">
                <a:solidFill>
                  <a:schemeClr val="bg1"/>
                </a:solidFill>
              </a:defRPr>
            </a:lvl1pPr>
          </a:lstStyle>
          <a:p>
            <a:pPr lvl="0" rtl="0"/>
            <a:r>
              <a:rPr lang="en-US" noProof="0"/>
              <a:t>Click to edit Master text styles</a:t>
            </a:r>
          </a:p>
        </p:txBody>
      </p:sp>
      <p:sp>
        <p:nvSpPr>
          <p:cNvPr id="23" name="Title 1">
            <a:extLst>
              <a:ext uri="{FF2B5EF4-FFF2-40B4-BE49-F238E27FC236}">
                <a16:creationId xmlns:a16="http://schemas.microsoft.com/office/drawing/2014/main" id="{0BC5E549-2974-44AE-9F99-10523EC488AA}"/>
              </a:ext>
            </a:extLst>
          </p:cNvPr>
          <p:cNvSpPr>
            <a:spLocks noGrp="1"/>
          </p:cNvSpPr>
          <p:nvPr>
            <p:ph type="title"/>
          </p:nvPr>
        </p:nvSpPr>
        <p:spPr>
          <a:xfrm>
            <a:off x="2878137" y="1062990"/>
            <a:ext cx="4157663" cy="1275732"/>
          </a:xfrm>
        </p:spPr>
        <p:txBody>
          <a:bodyPr rtlCol="0" anchor="t">
            <a:normAutofit/>
          </a:bodyPr>
          <a:lstStyle>
            <a:lvl1pPr algn="ctr">
              <a:lnSpc>
                <a:spcPct val="100000"/>
              </a:lnSpc>
              <a:defRPr sz="4400">
                <a:solidFill>
                  <a:schemeClr val="bg1"/>
                </a:solidFill>
              </a:defRPr>
            </a:lvl1pPr>
          </a:lstStyle>
          <a:p>
            <a:pPr rtl="0"/>
            <a:r>
              <a:rPr lang="en-US" noProof="0"/>
              <a:t>Click to edit Master title style</a:t>
            </a:r>
            <a:endParaRPr lang="en-GB" noProof="0"/>
          </a:p>
        </p:txBody>
      </p:sp>
    </p:spTree>
    <p:extLst>
      <p:ext uri="{BB962C8B-B14F-4D97-AF65-F5344CB8AC3E}">
        <p14:creationId xmlns:p14="http://schemas.microsoft.com/office/powerpoint/2010/main" val="3775655351"/>
      </p:ext>
    </p:extLst>
  </p:cSld>
  <p:clrMapOvr>
    <a:masterClrMapping/>
  </p:clrMapOvr>
  <p:extLst>
    <p:ext uri="{DCECCB84-F9BA-43D5-87BE-67443E8EF086}">
      <p15:sldGuideLst xmlns:p15="http://schemas.microsoft.com/office/powerpoint/2012/main">
        <p15:guide id="1" pos="144">
          <p15:clr>
            <a:srgbClr val="FBAE40"/>
          </p15:clr>
        </p15:guide>
        <p15:guide id="2" orient="horz" pos="144">
          <p15:clr>
            <a:srgbClr val="FBAE40"/>
          </p15:clr>
        </p15:guide>
        <p15:guide id="3" pos="6192">
          <p15:clr>
            <a:srgbClr val="FBAE40"/>
          </p15:clr>
        </p15:guide>
        <p15:guide id="4" orient="horz" pos="4752">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1515" y="413810"/>
            <a:ext cx="8675370" cy="1502305"/>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691515" y="2069042"/>
            <a:ext cx="8675370" cy="4931516"/>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Date Placeholder 3"/>
          <p:cNvSpPr>
            <a:spLocks noGrp="1"/>
          </p:cNvSpPr>
          <p:nvPr>
            <p:ph type="dt" sz="half" idx="2"/>
          </p:nvPr>
        </p:nvSpPr>
        <p:spPr>
          <a:xfrm>
            <a:off x="691515" y="7203865"/>
            <a:ext cx="2263140" cy="413808"/>
          </a:xfrm>
          <a:prstGeom prst="rect">
            <a:avLst/>
          </a:prstGeom>
        </p:spPr>
        <p:txBody>
          <a:bodyPr vert="horz" lIns="91440" tIns="45720" rIns="91440" bIns="45720" rtlCol="0" anchor="ctr"/>
          <a:lstStyle>
            <a:lvl1pPr algn="l">
              <a:defRPr sz="1320">
                <a:solidFill>
                  <a:schemeClr val="tx1">
                    <a:tint val="75000"/>
                  </a:schemeClr>
                </a:solidFill>
              </a:defRPr>
            </a:lvl1pPr>
          </a:lstStyle>
          <a:p>
            <a:pPr rtl="0"/>
            <a:fld id="{ACD54980-76BE-4F15-9935-2BFF69582D5E}" type="datetime1">
              <a:rPr lang="en-GB" noProof="0" smtClean="0"/>
              <a:t>22/09/2026</a:t>
            </a:fld>
            <a:endParaRPr lang="en-GB" noProof="0"/>
          </a:p>
        </p:txBody>
      </p:sp>
      <p:sp>
        <p:nvSpPr>
          <p:cNvPr id="5" name="Footer Placeholder 4"/>
          <p:cNvSpPr>
            <a:spLocks noGrp="1"/>
          </p:cNvSpPr>
          <p:nvPr>
            <p:ph type="ftr" sz="quarter" idx="3"/>
          </p:nvPr>
        </p:nvSpPr>
        <p:spPr>
          <a:xfrm>
            <a:off x="3331845" y="7203865"/>
            <a:ext cx="3394710" cy="413808"/>
          </a:xfrm>
          <a:prstGeom prst="rect">
            <a:avLst/>
          </a:prstGeom>
        </p:spPr>
        <p:txBody>
          <a:bodyPr vert="horz" lIns="91440" tIns="45720" rIns="91440" bIns="45720" rtlCol="0" anchor="ctr"/>
          <a:lstStyle>
            <a:lvl1pPr algn="ctr">
              <a:defRPr sz="132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7103745" y="7203865"/>
            <a:ext cx="2263140" cy="413808"/>
          </a:xfrm>
          <a:prstGeom prst="rect">
            <a:avLst/>
          </a:prstGeom>
        </p:spPr>
        <p:txBody>
          <a:bodyPr vert="horz" lIns="91440" tIns="45720" rIns="91440" bIns="45720" rtlCol="0" anchor="ctr"/>
          <a:lstStyle>
            <a:lvl1pPr algn="r">
              <a:defRPr sz="1320">
                <a:solidFill>
                  <a:schemeClr val="tx1">
                    <a:tint val="75000"/>
                  </a:schemeClr>
                </a:solidFill>
              </a:defRPr>
            </a:lvl1pPr>
          </a:lstStyle>
          <a:p>
            <a:pPr rtl="0"/>
            <a:fld id="{775F3F6B-B4FF-4010-ACCC-F66F915546A2}" type="slidenum">
              <a:rPr lang="en-GB" noProof="0" smtClean="0"/>
              <a:t>‹#›</a:t>
            </a:fld>
            <a:endParaRPr lang="en-GB" noProof="0"/>
          </a:p>
        </p:txBody>
      </p:sp>
    </p:spTree>
    <p:extLst>
      <p:ext uri="{BB962C8B-B14F-4D97-AF65-F5344CB8AC3E}">
        <p14:creationId xmlns:p14="http://schemas.microsoft.com/office/powerpoint/2010/main" val="657119329"/>
      </p:ext>
    </p:extLst>
  </p:cSld>
  <p:clrMap bg1="lt1" tx1="dk1" bg2="lt2" tx2="dk2" accent1="accent1" accent2="accent2" accent3="accent3" accent4="accent4" accent5="accent5" accent6="accent6" hlink="hlink" folHlink="folHlink"/>
  <p:sldLayoutIdLst>
    <p:sldLayoutId id="2147483671" r:id="rId1"/>
    <p:sldLayoutId id="2147483672" r:id="rId2"/>
  </p:sldLayoutIdLst>
  <p:hf sldNum="0" hdr="0" ftr="0" dt="0"/>
  <p:txStyles>
    <p:titleStyle>
      <a:lvl1pPr algn="l" defTabSz="1005840" rtl="0" eaLnBrk="1" latinLnBrk="0" hangingPunct="1">
        <a:lnSpc>
          <a:spcPct val="90000"/>
        </a:lnSpc>
        <a:spcBef>
          <a:spcPct val="0"/>
        </a:spcBef>
        <a:buNone/>
        <a:defRPr sz="4840" kern="1200">
          <a:solidFill>
            <a:schemeClr val="tx1"/>
          </a:solidFill>
          <a:latin typeface="+mj-lt"/>
          <a:ea typeface="+mj-ea"/>
          <a:cs typeface="+mj-cs"/>
        </a:defRPr>
      </a:lvl1pPr>
    </p:titleStyle>
    <p:bodyStyle>
      <a:lvl1pPr marL="251460" indent="-251460" algn="l" defTabSz="1005840" rtl="0" eaLnBrk="1" latinLnBrk="0" hangingPunct="1">
        <a:lnSpc>
          <a:spcPct val="90000"/>
        </a:lnSpc>
        <a:spcBef>
          <a:spcPts val="1100"/>
        </a:spcBef>
        <a:buFont typeface="Arial" panose="020B0604020202020204" pitchFamily="34" charset="0"/>
        <a:buChar char="•"/>
        <a:defRPr sz="3080" kern="1200">
          <a:solidFill>
            <a:schemeClr val="tx1"/>
          </a:solidFill>
          <a:latin typeface="+mn-lt"/>
          <a:ea typeface="+mn-ea"/>
          <a:cs typeface="+mn-cs"/>
        </a:defRPr>
      </a:lvl1pPr>
      <a:lvl2pPr marL="754380" indent="-251460" algn="l" defTabSz="1005840" rtl="0" eaLnBrk="1" latinLnBrk="0" hangingPunct="1">
        <a:lnSpc>
          <a:spcPct val="90000"/>
        </a:lnSpc>
        <a:spcBef>
          <a:spcPts val="550"/>
        </a:spcBef>
        <a:buFont typeface="Arial" panose="020B0604020202020204" pitchFamily="34" charset="0"/>
        <a:buChar char="•"/>
        <a:defRPr sz="2640" kern="1200">
          <a:solidFill>
            <a:schemeClr val="tx1"/>
          </a:solidFill>
          <a:latin typeface="+mn-lt"/>
          <a:ea typeface="+mn-ea"/>
          <a:cs typeface="+mn-cs"/>
        </a:defRPr>
      </a:lvl2pPr>
      <a:lvl3pPr marL="1257300" indent="-251460" algn="l" defTabSz="1005840" rtl="0" eaLnBrk="1" latinLnBrk="0" hangingPunct="1">
        <a:lnSpc>
          <a:spcPct val="90000"/>
        </a:lnSpc>
        <a:spcBef>
          <a:spcPts val="550"/>
        </a:spcBef>
        <a:buFont typeface="Arial" panose="020B0604020202020204" pitchFamily="34" charset="0"/>
        <a:buChar char="•"/>
        <a:defRPr sz="2200" kern="1200">
          <a:solidFill>
            <a:schemeClr val="tx1"/>
          </a:solidFill>
          <a:latin typeface="+mn-lt"/>
          <a:ea typeface="+mn-ea"/>
          <a:cs typeface="+mn-cs"/>
        </a:defRPr>
      </a:lvl3pPr>
      <a:lvl4pPr marL="17602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4pPr>
      <a:lvl5pPr marL="226314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p:bodyStyle>
    <p:otherStyle>
      <a:defPPr>
        <a:defRPr lang="en-US"/>
      </a:defPPr>
      <a:lvl1pPr marL="0" algn="l" defTabSz="1005840" rtl="0" eaLnBrk="1" latinLnBrk="0" hangingPunct="1">
        <a:defRPr sz="1980" kern="1200">
          <a:solidFill>
            <a:schemeClr val="tx1"/>
          </a:solidFill>
          <a:latin typeface="+mn-lt"/>
          <a:ea typeface="+mn-ea"/>
          <a:cs typeface="+mn-cs"/>
        </a:defRPr>
      </a:lvl1pPr>
      <a:lvl2pPr marL="502920" algn="l" defTabSz="1005840" rtl="0" eaLnBrk="1" latinLnBrk="0" hangingPunct="1">
        <a:defRPr sz="1980" kern="1200">
          <a:solidFill>
            <a:schemeClr val="tx1"/>
          </a:solidFill>
          <a:latin typeface="+mn-lt"/>
          <a:ea typeface="+mn-ea"/>
          <a:cs typeface="+mn-cs"/>
        </a:defRPr>
      </a:lvl2pPr>
      <a:lvl3pPr marL="1005840" algn="l" defTabSz="1005840" rtl="0" eaLnBrk="1" latinLnBrk="0" hangingPunct="1">
        <a:defRPr sz="1980" kern="1200">
          <a:solidFill>
            <a:schemeClr val="tx1"/>
          </a:solidFill>
          <a:latin typeface="+mn-lt"/>
          <a:ea typeface="+mn-ea"/>
          <a:cs typeface="+mn-cs"/>
        </a:defRPr>
      </a:lvl3pPr>
      <a:lvl4pPr marL="1508760" algn="l" defTabSz="1005840" rtl="0" eaLnBrk="1" latinLnBrk="0" hangingPunct="1">
        <a:defRPr sz="1980" kern="1200">
          <a:solidFill>
            <a:schemeClr val="tx1"/>
          </a:solidFill>
          <a:latin typeface="+mn-lt"/>
          <a:ea typeface="+mn-ea"/>
          <a:cs typeface="+mn-cs"/>
        </a:defRPr>
      </a:lvl4pPr>
      <a:lvl5pPr marL="2011680" algn="l" defTabSz="1005840" rtl="0" eaLnBrk="1" latinLnBrk="0" hangingPunct="1">
        <a:defRPr sz="1980" kern="1200">
          <a:solidFill>
            <a:schemeClr val="tx1"/>
          </a:solidFill>
          <a:latin typeface="+mn-lt"/>
          <a:ea typeface="+mn-ea"/>
          <a:cs typeface="+mn-cs"/>
        </a:defRPr>
      </a:lvl5pPr>
      <a:lvl6pPr marL="2514600" algn="l" defTabSz="1005840" rtl="0" eaLnBrk="1" latinLnBrk="0" hangingPunct="1">
        <a:defRPr sz="1980" kern="1200">
          <a:solidFill>
            <a:schemeClr val="tx1"/>
          </a:solidFill>
          <a:latin typeface="+mn-lt"/>
          <a:ea typeface="+mn-ea"/>
          <a:cs typeface="+mn-cs"/>
        </a:defRPr>
      </a:lvl6pPr>
      <a:lvl7pPr marL="3017520" algn="l" defTabSz="1005840" rtl="0" eaLnBrk="1" latinLnBrk="0" hangingPunct="1">
        <a:defRPr sz="1980" kern="1200">
          <a:solidFill>
            <a:schemeClr val="tx1"/>
          </a:solidFill>
          <a:latin typeface="+mn-lt"/>
          <a:ea typeface="+mn-ea"/>
          <a:cs typeface="+mn-cs"/>
        </a:defRPr>
      </a:lvl7pPr>
      <a:lvl8pPr marL="3520440" algn="l" defTabSz="1005840" rtl="0" eaLnBrk="1" latinLnBrk="0" hangingPunct="1">
        <a:defRPr sz="1980" kern="1200">
          <a:solidFill>
            <a:schemeClr val="tx1"/>
          </a:solidFill>
          <a:latin typeface="+mn-lt"/>
          <a:ea typeface="+mn-ea"/>
          <a:cs typeface="+mn-cs"/>
        </a:defRPr>
      </a:lvl8pPr>
      <a:lvl9pPr marL="4023360" algn="l" defTabSz="1005840" rtl="0" eaLnBrk="1" latinLnBrk="0" hangingPunct="1">
        <a:defRPr sz="198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44">
          <p15:clr>
            <a:srgbClr val="F26B43"/>
          </p15:clr>
        </p15:guide>
        <p15:guide id="2" orient="horz" pos="144">
          <p15:clr>
            <a:srgbClr val="F26B43"/>
          </p15:clr>
        </p15:guide>
        <p15:guide id="3" pos="6192">
          <p15:clr>
            <a:srgbClr val="F26B43"/>
          </p15:clr>
        </p15:guide>
        <p15:guide id="4" orient="horz" pos="475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timestables.co.uk/multiplication-tables-check/"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Text Placeholder 19">
            <a:extLst>
              <a:ext uri="{FF2B5EF4-FFF2-40B4-BE49-F238E27FC236}">
                <a16:creationId xmlns:a16="http://schemas.microsoft.com/office/drawing/2014/main" id="{B03630F6-0A49-41CA-9C9C-D02205EA9F0A}"/>
              </a:ext>
            </a:extLst>
          </p:cNvPr>
          <p:cNvSpPr>
            <a:spLocks noGrp="1"/>
          </p:cNvSpPr>
          <p:nvPr>
            <p:ph type="body" sz="quarter" idx="24"/>
          </p:nvPr>
        </p:nvSpPr>
        <p:spPr>
          <a:xfrm>
            <a:off x="8107401" y="4171165"/>
            <a:ext cx="1720850" cy="338554"/>
          </a:xfrm>
        </p:spPr>
        <p:txBody>
          <a:bodyPr rtlCol="0"/>
          <a:lstStyle/>
          <a:p>
            <a:r>
              <a:rPr lang="en-GB"/>
              <a:t>Friday</a:t>
            </a:r>
          </a:p>
        </p:txBody>
      </p:sp>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a:bodyPr>
          <a:lstStyle/>
          <a:p>
            <a:pPr rtl="0"/>
            <a:r>
              <a:rPr lang="en-GB" dirty="0">
                <a:solidFill>
                  <a:srgbClr val="002060"/>
                </a:solidFill>
                <a:latin typeface="Calibri" panose="020F0502020204030204" pitchFamily="34" charset="0"/>
                <a:cs typeface="Calibri" panose="020F0502020204030204" pitchFamily="34" charset="0"/>
              </a:rPr>
              <a:t>St Nicholas Church School</a:t>
            </a:r>
          </a:p>
        </p:txBody>
      </p:sp>
      <p:sp>
        <p:nvSpPr>
          <p:cNvPr id="32" name="TextBox 31">
            <a:extLst>
              <a:ext uri="{FF2B5EF4-FFF2-40B4-BE49-F238E27FC236}">
                <a16:creationId xmlns:a16="http://schemas.microsoft.com/office/drawing/2014/main" id="{85ACF581-D2B6-6D93-3329-C4FDB64382C8}"/>
              </a:ext>
            </a:extLst>
          </p:cNvPr>
          <p:cNvSpPr txBox="1"/>
          <p:nvPr/>
        </p:nvSpPr>
        <p:spPr>
          <a:xfrm>
            <a:off x="446730" y="3186529"/>
            <a:ext cx="9303270" cy="1107996"/>
          </a:xfrm>
          <a:prstGeom prst="rect">
            <a:avLst/>
          </a:prstGeom>
          <a:solidFill>
            <a:schemeClr val="bg1"/>
          </a:solidFill>
          <a:ln w="76200">
            <a:solidFill>
              <a:srgbClr val="92D050"/>
            </a:solidFill>
          </a:ln>
        </p:spPr>
        <p:txBody>
          <a:bodyPr wrap="square" lIns="91440" tIns="45720" rIns="91440" bIns="45720" rtlCol="0" anchor="t">
            <a:spAutoFit/>
          </a:bodyPr>
          <a:lstStyle/>
          <a:p>
            <a:pPr algn="ctr"/>
            <a:r>
              <a:rPr lang="en-GB" sz="6600" dirty="0">
                <a:latin typeface="Calibri"/>
                <a:ea typeface="Calibri"/>
                <a:cs typeface="Calibri"/>
              </a:rPr>
              <a:t>Welcome Meeting</a:t>
            </a:r>
          </a:p>
        </p:txBody>
      </p:sp>
    </p:spTree>
    <p:extLst>
      <p:ext uri="{BB962C8B-B14F-4D97-AF65-F5344CB8AC3E}">
        <p14:creationId xmlns:p14="http://schemas.microsoft.com/office/powerpoint/2010/main" val="153547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a:bodyPr>
          <a:lstStyle/>
          <a:p>
            <a:r>
              <a:rPr lang="en-GB" dirty="0">
                <a:solidFill>
                  <a:srgbClr val="002060"/>
                </a:solidFill>
                <a:latin typeface="Calibri"/>
                <a:cs typeface="Calibri"/>
              </a:rPr>
              <a:t>Meet the </a:t>
            </a:r>
            <a:br>
              <a:rPr lang="en-GB" dirty="0">
                <a:solidFill>
                  <a:srgbClr val="002060"/>
                </a:solidFill>
                <a:latin typeface="Calibri"/>
                <a:cs typeface="Calibri"/>
              </a:rPr>
            </a:br>
            <a:r>
              <a:rPr lang="en-GB" dirty="0">
                <a:solidFill>
                  <a:srgbClr val="002060"/>
                </a:solidFill>
                <a:latin typeface="Calibri"/>
                <a:cs typeface="Calibri"/>
              </a:rPr>
              <a:t>Yeo Team</a:t>
            </a:r>
          </a:p>
        </p:txBody>
      </p:sp>
      <p:sp>
        <p:nvSpPr>
          <p:cNvPr id="34" name="TextBox 33">
            <a:extLst>
              <a:ext uri="{FF2B5EF4-FFF2-40B4-BE49-F238E27FC236}">
                <a16:creationId xmlns:a16="http://schemas.microsoft.com/office/drawing/2014/main" id="{EAD24E42-47A7-0E41-746F-DF0D749ED6B9}"/>
              </a:ext>
            </a:extLst>
          </p:cNvPr>
          <p:cNvSpPr txBox="1"/>
          <p:nvPr/>
        </p:nvSpPr>
        <p:spPr>
          <a:xfrm>
            <a:off x="748721" y="2459127"/>
            <a:ext cx="8283936" cy="2308324"/>
          </a:xfrm>
          <a:prstGeom prst="rect">
            <a:avLst/>
          </a:prstGeom>
          <a:solidFill>
            <a:schemeClr val="bg1"/>
          </a:solidFill>
          <a:ln w="76200">
            <a:solidFill>
              <a:srgbClr val="445EA2"/>
            </a:solidFill>
          </a:ln>
        </p:spPr>
        <p:txBody>
          <a:bodyPr wrap="square" lIns="91440" tIns="45720" rIns="91440" bIns="45720" rtlCol="0" anchor="t">
            <a:spAutoFit/>
          </a:bodyPr>
          <a:lstStyle/>
          <a:p>
            <a:r>
              <a:rPr lang="en-GB" dirty="0">
                <a:latin typeface="Calibri" panose="020F0502020204030204" pitchFamily="34" charset="0"/>
                <a:cs typeface="Calibri" panose="020F0502020204030204" pitchFamily="34" charset="0"/>
              </a:rPr>
              <a:t>Our class team this year: </a:t>
            </a:r>
          </a:p>
          <a:p>
            <a:r>
              <a:rPr lang="en-GB" dirty="0">
                <a:latin typeface="Calibri" panose="020F0502020204030204" pitchFamily="34" charset="0"/>
                <a:cs typeface="Calibri" panose="020F0502020204030204" pitchFamily="34" charset="0"/>
              </a:rPr>
              <a:t>Miss King</a:t>
            </a:r>
          </a:p>
          <a:p>
            <a:r>
              <a:rPr lang="en-GB" dirty="0">
                <a:latin typeface="Calibri" panose="020F0502020204030204" pitchFamily="34" charset="0"/>
                <a:cs typeface="Calibri" panose="020F0502020204030204" pitchFamily="34" charset="0"/>
              </a:rPr>
              <a:t>Mrs Clarke</a:t>
            </a:r>
          </a:p>
          <a:p>
            <a:r>
              <a:rPr lang="en-GB" dirty="0">
                <a:latin typeface="Calibri" panose="020F0502020204030204" pitchFamily="34" charset="0"/>
                <a:cs typeface="Calibri" panose="020F0502020204030204" pitchFamily="34" charset="0"/>
              </a:rPr>
              <a:t>Mrs Smith</a:t>
            </a:r>
          </a:p>
          <a:p>
            <a:r>
              <a:rPr lang="en-GB" dirty="0">
                <a:latin typeface="Calibri" panose="020F0502020204030204" pitchFamily="34" charset="0"/>
                <a:cs typeface="Calibri" panose="020F0502020204030204" pitchFamily="34" charset="0"/>
              </a:rPr>
              <a:t>Mrs Wilkinson </a:t>
            </a:r>
          </a:p>
          <a:p>
            <a:endParaRPr lang="en-GB" dirty="0">
              <a:latin typeface="Calibri" panose="020F0502020204030204" pitchFamily="34" charset="0"/>
              <a:cs typeface="Calibri" panose="020F0502020204030204" pitchFamily="34" charset="0"/>
            </a:endParaRPr>
          </a:p>
          <a:p>
            <a:r>
              <a:rPr lang="en-GB" dirty="0">
                <a:latin typeface="Calibri"/>
                <a:cs typeface="Calibri"/>
              </a:rPr>
              <a:t>                    </a:t>
            </a:r>
            <a:endParaRPr lang="en-GB" sz="3200" b="1" dirty="0">
              <a:latin typeface="Quire Sans"/>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pic>
        <p:nvPicPr>
          <p:cNvPr id="1026" name="Picture 2" descr="Related image">
            <a:extLst>
              <a:ext uri="{FF2B5EF4-FFF2-40B4-BE49-F238E27FC236}">
                <a16:creationId xmlns:a16="http://schemas.microsoft.com/office/drawing/2014/main" id="{B6B386E3-9682-E75F-D0E8-436A3F505F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4329" y="5449480"/>
            <a:ext cx="6565816" cy="2188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692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a:bodyPr>
          <a:lstStyle/>
          <a:p>
            <a:pPr rtl="0"/>
            <a:r>
              <a:rPr lang="en-GB" dirty="0">
                <a:solidFill>
                  <a:srgbClr val="002060"/>
                </a:solidFill>
                <a:latin typeface="Calibri" panose="020F0502020204030204" pitchFamily="34" charset="0"/>
                <a:cs typeface="Calibri" panose="020F0502020204030204" pitchFamily="34" charset="0"/>
              </a:rPr>
              <a:t>School Values</a:t>
            </a:r>
          </a:p>
        </p:txBody>
      </p:sp>
      <p:sp>
        <p:nvSpPr>
          <p:cNvPr id="34" name="TextBox 33">
            <a:extLst>
              <a:ext uri="{FF2B5EF4-FFF2-40B4-BE49-F238E27FC236}">
                <a16:creationId xmlns:a16="http://schemas.microsoft.com/office/drawing/2014/main" id="{EAD24E42-47A7-0E41-746F-DF0D749ED6B9}"/>
              </a:ext>
            </a:extLst>
          </p:cNvPr>
          <p:cNvSpPr txBox="1"/>
          <p:nvPr/>
        </p:nvSpPr>
        <p:spPr>
          <a:xfrm>
            <a:off x="1034567" y="2184219"/>
            <a:ext cx="8283936" cy="5016758"/>
          </a:xfrm>
          <a:prstGeom prst="rect">
            <a:avLst/>
          </a:prstGeom>
          <a:solidFill>
            <a:schemeClr val="bg1"/>
          </a:solidFill>
          <a:ln w="76200">
            <a:solidFill>
              <a:srgbClr val="445EA2"/>
            </a:solidFill>
          </a:ln>
        </p:spPr>
        <p:txBody>
          <a:bodyPr wrap="square" lIns="91440" tIns="45720" rIns="91440" bIns="45720" rtlCol="0" anchor="t">
            <a:spAutoFit/>
          </a:bodyPr>
          <a:lstStyle/>
          <a:p>
            <a:pPr algn="ctr"/>
            <a:r>
              <a:rPr lang="en-GB" sz="2000" dirty="0"/>
              <a:t>Our values are the positive behaviours we expect of all members of our school community. </a:t>
            </a:r>
            <a:endParaRPr lang="en-GB" sz="2000" dirty="0">
              <a:cs typeface="Quire Sans"/>
            </a:endParaRPr>
          </a:p>
          <a:p>
            <a:pPr algn="ctr"/>
            <a:r>
              <a:rPr lang="en-GB" sz="2000" dirty="0"/>
              <a:t>We make sure that all children know the school values and understand how they can demonstrate them. </a:t>
            </a:r>
            <a:endParaRPr lang="en-GB" sz="2000" dirty="0">
              <a:cs typeface="Quire Sans"/>
            </a:endParaRP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DCA5771D-48DE-F85E-7B8F-D5CF2F249B66}"/>
              </a:ext>
            </a:extLst>
          </p:cNvPr>
          <p:cNvPicPr>
            <a:picLocks noChangeAspect="1"/>
          </p:cNvPicPr>
          <p:nvPr/>
        </p:nvPicPr>
        <p:blipFill>
          <a:blip r:embed="rId4"/>
          <a:stretch>
            <a:fillRect/>
          </a:stretch>
        </p:blipFill>
        <p:spPr>
          <a:xfrm>
            <a:off x="1194936" y="3529208"/>
            <a:ext cx="2234395" cy="1769276"/>
          </a:xfrm>
          <a:prstGeom prst="rect">
            <a:avLst/>
          </a:prstGeom>
        </p:spPr>
      </p:pic>
      <p:pic>
        <p:nvPicPr>
          <p:cNvPr id="6" name="Picture 5">
            <a:extLst>
              <a:ext uri="{FF2B5EF4-FFF2-40B4-BE49-F238E27FC236}">
                <a16:creationId xmlns:a16="http://schemas.microsoft.com/office/drawing/2014/main" id="{B7532750-42A0-EF6E-0E53-E2CD9203D8AC}"/>
              </a:ext>
            </a:extLst>
          </p:cNvPr>
          <p:cNvPicPr>
            <a:picLocks noChangeAspect="1"/>
          </p:cNvPicPr>
          <p:nvPr/>
        </p:nvPicPr>
        <p:blipFill>
          <a:blip r:embed="rId5"/>
          <a:stretch>
            <a:fillRect/>
          </a:stretch>
        </p:blipFill>
        <p:spPr>
          <a:xfrm>
            <a:off x="1191068" y="5422917"/>
            <a:ext cx="2262314" cy="1661276"/>
          </a:xfrm>
          <a:prstGeom prst="rect">
            <a:avLst/>
          </a:prstGeom>
        </p:spPr>
      </p:pic>
      <p:pic>
        <p:nvPicPr>
          <p:cNvPr id="8" name="Picture 7">
            <a:extLst>
              <a:ext uri="{FF2B5EF4-FFF2-40B4-BE49-F238E27FC236}">
                <a16:creationId xmlns:a16="http://schemas.microsoft.com/office/drawing/2014/main" id="{EEA25B80-0E0B-8237-EA59-EE363BED49B8}"/>
              </a:ext>
            </a:extLst>
          </p:cNvPr>
          <p:cNvPicPr>
            <a:picLocks noChangeAspect="1"/>
          </p:cNvPicPr>
          <p:nvPr/>
        </p:nvPicPr>
        <p:blipFill>
          <a:blip r:embed="rId6"/>
          <a:stretch>
            <a:fillRect/>
          </a:stretch>
        </p:blipFill>
        <p:spPr>
          <a:xfrm>
            <a:off x="3960200" y="3518633"/>
            <a:ext cx="2321772" cy="1785978"/>
          </a:xfrm>
          <a:prstGeom prst="rect">
            <a:avLst/>
          </a:prstGeom>
        </p:spPr>
      </p:pic>
      <p:pic>
        <p:nvPicPr>
          <p:cNvPr id="11" name="Picture 10">
            <a:extLst>
              <a:ext uri="{FF2B5EF4-FFF2-40B4-BE49-F238E27FC236}">
                <a16:creationId xmlns:a16="http://schemas.microsoft.com/office/drawing/2014/main" id="{C7CC0173-8C7F-43D0-C7D3-11AC25273E71}"/>
              </a:ext>
            </a:extLst>
          </p:cNvPr>
          <p:cNvPicPr>
            <a:picLocks noChangeAspect="1"/>
          </p:cNvPicPr>
          <p:nvPr/>
        </p:nvPicPr>
        <p:blipFill>
          <a:blip r:embed="rId7"/>
          <a:stretch>
            <a:fillRect/>
          </a:stretch>
        </p:blipFill>
        <p:spPr>
          <a:xfrm>
            <a:off x="4015272" y="5418381"/>
            <a:ext cx="2211024" cy="1664153"/>
          </a:xfrm>
          <a:prstGeom prst="rect">
            <a:avLst/>
          </a:prstGeom>
        </p:spPr>
      </p:pic>
      <p:pic>
        <p:nvPicPr>
          <p:cNvPr id="13" name="Picture 12">
            <a:extLst>
              <a:ext uri="{FF2B5EF4-FFF2-40B4-BE49-F238E27FC236}">
                <a16:creationId xmlns:a16="http://schemas.microsoft.com/office/drawing/2014/main" id="{79247212-9A89-6945-D8BE-A4569D06E5EA}"/>
              </a:ext>
            </a:extLst>
          </p:cNvPr>
          <p:cNvPicPr>
            <a:picLocks noChangeAspect="1"/>
          </p:cNvPicPr>
          <p:nvPr/>
        </p:nvPicPr>
        <p:blipFill>
          <a:blip r:embed="rId8"/>
          <a:stretch>
            <a:fillRect/>
          </a:stretch>
        </p:blipFill>
        <p:spPr>
          <a:xfrm>
            <a:off x="6917354" y="3517209"/>
            <a:ext cx="2240607" cy="1731463"/>
          </a:xfrm>
          <a:prstGeom prst="rect">
            <a:avLst/>
          </a:prstGeom>
        </p:spPr>
      </p:pic>
      <p:pic>
        <p:nvPicPr>
          <p:cNvPr id="15" name="Picture 14">
            <a:extLst>
              <a:ext uri="{FF2B5EF4-FFF2-40B4-BE49-F238E27FC236}">
                <a16:creationId xmlns:a16="http://schemas.microsoft.com/office/drawing/2014/main" id="{C1A9F96F-E314-F35A-BC21-1C8B93BF4B78}"/>
              </a:ext>
            </a:extLst>
          </p:cNvPr>
          <p:cNvPicPr>
            <a:picLocks noChangeAspect="1"/>
          </p:cNvPicPr>
          <p:nvPr/>
        </p:nvPicPr>
        <p:blipFill>
          <a:blip r:embed="rId9"/>
          <a:stretch>
            <a:fillRect/>
          </a:stretch>
        </p:blipFill>
        <p:spPr>
          <a:xfrm>
            <a:off x="6913809" y="5346491"/>
            <a:ext cx="2200258" cy="1842762"/>
          </a:xfrm>
          <a:prstGeom prst="rect">
            <a:avLst/>
          </a:prstGeom>
        </p:spPr>
      </p:pic>
    </p:spTree>
    <p:extLst>
      <p:ext uri="{BB962C8B-B14F-4D97-AF65-F5344CB8AC3E}">
        <p14:creationId xmlns:p14="http://schemas.microsoft.com/office/powerpoint/2010/main" val="2441360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05525AD-D754-2CC1-D083-585D5455633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CF26D21-8FDB-BEB1-0C2D-57A81B2D590B}"/>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D6B2BA1F-8A99-671B-225D-5DC1D7A02DFF}"/>
              </a:ext>
            </a:extLst>
          </p:cNvPr>
          <p:cNvSpPr>
            <a:spLocks noGrp="1"/>
          </p:cNvSpPr>
          <p:nvPr>
            <p:ph type="title"/>
          </p:nvPr>
        </p:nvSpPr>
        <p:spPr>
          <a:xfrm>
            <a:off x="2814380" y="268132"/>
            <a:ext cx="4389138" cy="1832596"/>
          </a:xfrm>
        </p:spPr>
        <p:txBody>
          <a:bodyPr rtlCol="0">
            <a:normAutofit/>
          </a:bodyPr>
          <a:lstStyle/>
          <a:p>
            <a:r>
              <a:rPr lang="en-GB" dirty="0">
                <a:solidFill>
                  <a:srgbClr val="002060"/>
                </a:solidFill>
                <a:latin typeface="Calibri"/>
                <a:ea typeface="Calibri"/>
                <a:cs typeface="Calibri"/>
              </a:rPr>
              <a:t>School Behaviour Curriculum</a:t>
            </a:r>
            <a:endParaRPr lang="en-GB" dirty="0">
              <a:solidFill>
                <a:srgbClr val="002060"/>
              </a:solidFill>
              <a:latin typeface="Calibri" panose="020F0502020204030204" pitchFamily="34" charset="0"/>
              <a:cs typeface="Calibri" panose="020F0502020204030204" pitchFamily="34" charset="0"/>
            </a:endParaRPr>
          </a:p>
        </p:txBody>
      </p:sp>
      <p:sp>
        <p:nvSpPr>
          <p:cNvPr id="34" name="TextBox 33">
            <a:extLst>
              <a:ext uri="{FF2B5EF4-FFF2-40B4-BE49-F238E27FC236}">
                <a16:creationId xmlns:a16="http://schemas.microsoft.com/office/drawing/2014/main" id="{FD9AADBE-BEF6-36EF-B50F-8DA65E9A2660}"/>
              </a:ext>
            </a:extLst>
          </p:cNvPr>
          <p:cNvSpPr txBox="1"/>
          <p:nvPr/>
        </p:nvSpPr>
        <p:spPr>
          <a:xfrm>
            <a:off x="303067" y="2227683"/>
            <a:ext cx="9584391" cy="5355312"/>
          </a:xfrm>
          <a:prstGeom prst="rect">
            <a:avLst/>
          </a:prstGeom>
          <a:solidFill>
            <a:schemeClr val="bg1"/>
          </a:solidFill>
          <a:ln w="76200">
            <a:solidFill>
              <a:srgbClr val="445EA2"/>
            </a:solidFill>
          </a:ln>
        </p:spPr>
        <p:txBody>
          <a:bodyPr wrap="square" lIns="91440" tIns="45720" rIns="91440" bIns="45720" rtlCol="0" anchor="t">
            <a:spAutoFit/>
          </a:bodyPr>
          <a:lstStyle/>
          <a:p>
            <a:r>
              <a:rPr lang="en-GB" dirty="0">
                <a:solidFill>
                  <a:srgbClr val="000000"/>
                </a:solidFill>
                <a:latin typeface="Calibri"/>
                <a:cs typeface="Segoe UI"/>
              </a:rPr>
              <a:t>As part of our behaviour policy, we have introduced a behaviour curriculum which details the expectations of pupils in school.  It can be found in our behaviour policy on the school website.  </a:t>
            </a:r>
            <a:endParaRPr lang="en-GB" dirty="0">
              <a:solidFill>
                <a:srgbClr val="000000"/>
              </a:solidFill>
              <a:latin typeface="Calibri" panose="020F0502020204030204" pitchFamily="34" charset="0"/>
              <a:cs typeface="Segoe UI"/>
            </a:endParaRPr>
          </a:p>
          <a:p>
            <a:r>
              <a:rPr lang="en-GB" dirty="0">
                <a:solidFill>
                  <a:srgbClr val="000000"/>
                </a:solidFill>
                <a:latin typeface="Calibri"/>
                <a:cs typeface="Segoe UI"/>
              </a:rPr>
              <a:t>The 4 areas are:</a:t>
            </a:r>
            <a:endParaRPr lang="en-GB"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p:txBody>
      </p:sp>
      <p:pic>
        <p:nvPicPr>
          <p:cNvPr id="2" name="Picture 1">
            <a:extLst>
              <a:ext uri="{FF2B5EF4-FFF2-40B4-BE49-F238E27FC236}">
                <a16:creationId xmlns:a16="http://schemas.microsoft.com/office/drawing/2014/main" id="{9F9F6FD8-6D7C-BBE6-D5BD-CCD561FEF7ED}"/>
              </a:ext>
            </a:extLst>
          </p:cNvPr>
          <p:cNvPicPr>
            <a:picLocks noChangeAspect="1"/>
          </p:cNvPicPr>
          <p:nvPr/>
        </p:nvPicPr>
        <p:blipFill>
          <a:blip r:embed="rId4"/>
          <a:stretch>
            <a:fillRect/>
          </a:stretch>
        </p:blipFill>
        <p:spPr>
          <a:xfrm>
            <a:off x="1749287" y="3197962"/>
            <a:ext cx="6508377" cy="4209086"/>
          </a:xfrm>
          <a:prstGeom prst="rect">
            <a:avLst/>
          </a:prstGeom>
        </p:spPr>
      </p:pic>
    </p:spTree>
    <p:extLst>
      <p:ext uri="{BB962C8B-B14F-4D97-AF65-F5344CB8AC3E}">
        <p14:creationId xmlns:p14="http://schemas.microsoft.com/office/powerpoint/2010/main" val="292196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5BAFCA2-CD75-DB49-1569-50D5F7D324C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452DB68-5FF9-5D05-A8DA-16D032B86A88}"/>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F3D2ECBD-44A2-651F-F3FC-ACA931820919}"/>
              </a:ext>
            </a:extLst>
          </p:cNvPr>
          <p:cNvSpPr>
            <a:spLocks noGrp="1"/>
          </p:cNvSpPr>
          <p:nvPr>
            <p:ph type="title"/>
          </p:nvPr>
        </p:nvSpPr>
        <p:spPr>
          <a:xfrm>
            <a:off x="2814380" y="268132"/>
            <a:ext cx="4389138" cy="1832596"/>
          </a:xfrm>
        </p:spPr>
        <p:txBody>
          <a:bodyPr rtlCol="0">
            <a:normAutofit/>
          </a:bodyPr>
          <a:lstStyle/>
          <a:p>
            <a:r>
              <a:rPr lang="en-GB" dirty="0">
                <a:solidFill>
                  <a:srgbClr val="002060"/>
                </a:solidFill>
                <a:latin typeface="Calibri"/>
                <a:ea typeface="Calibri"/>
                <a:cs typeface="Calibri"/>
              </a:rPr>
              <a:t>School Behaviour Curriculum</a:t>
            </a:r>
            <a:endParaRPr lang="en-GB" dirty="0">
              <a:solidFill>
                <a:srgbClr val="002060"/>
              </a:solidFill>
              <a:latin typeface="Calibri" panose="020F0502020204030204" pitchFamily="34" charset="0"/>
              <a:cs typeface="Calibri" panose="020F0502020204030204" pitchFamily="34" charset="0"/>
            </a:endParaRPr>
          </a:p>
        </p:txBody>
      </p:sp>
      <p:sp>
        <p:nvSpPr>
          <p:cNvPr id="34" name="TextBox 33">
            <a:extLst>
              <a:ext uri="{FF2B5EF4-FFF2-40B4-BE49-F238E27FC236}">
                <a16:creationId xmlns:a16="http://schemas.microsoft.com/office/drawing/2014/main" id="{26909EB9-1B26-1117-2042-F996BB2BA8ED}"/>
              </a:ext>
            </a:extLst>
          </p:cNvPr>
          <p:cNvSpPr txBox="1"/>
          <p:nvPr/>
        </p:nvSpPr>
        <p:spPr>
          <a:xfrm>
            <a:off x="303067" y="2227683"/>
            <a:ext cx="9584391" cy="5355312"/>
          </a:xfrm>
          <a:prstGeom prst="rect">
            <a:avLst/>
          </a:prstGeom>
          <a:solidFill>
            <a:schemeClr val="bg1"/>
          </a:solidFill>
          <a:ln w="76200">
            <a:solidFill>
              <a:srgbClr val="445EA2"/>
            </a:solidFill>
          </a:ln>
        </p:spPr>
        <p:txBody>
          <a:bodyPr wrap="square" lIns="91440" tIns="45720" rIns="91440" bIns="45720" rtlCol="0" anchor="t">
            <a:spAutoFit/>
          </a:bodyPr>
          <a:lstStyle/>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a:p>
            <a:endParaRPr lang="en-GB" b="1" dirty="0">
              <a:solidFill>
                <a:srgbClr val="000000"/>
              </a:solidFill>
              <a:latin typeface="Calibri" panose="020F0502020204030204" pitchFamily="34" charset="0"/>
              <a:ea typeface="Calibri"/>
              <a:cs typeface="Segoe UI"/>
            </a:endParaRPr>
          </a:p>
        </p:txBody>
      </p:sp>
      <p:pic>
        <p:nvPicPr>
          <p:cNvPr id="4" name="Picture 3">
            <a:extLst>
              <a:ext uri="{FF2B5EF4-FFF2-40B4-BE49-F238E27FC236}">
                <a16:creationId xmlns:a16="http://schemas.microsoft.com/office/drawing/2014/main" id="{C18EE260-1D4C-707C-A1E0-880FBEA0AF10}"/>
              </a:ext>
            </a:extLst>
          </p:cNvPr>
          <p:cNvPicPr>
            <a:picLocks noChangeAspect="1"/>
          </p:cNvPicPr>
          <p:nvPr/>
        </p:nvPicPr>
        <p:blipFill>
          <a:blip r:embed="rId4"/>
          <a:stretch>
            <a:fillRect/>
          </a:stretch>
        </p:blipFill>
        <p:spPr>
          <a:xfrm>
            <a:off x="1645711" y="2361042"/>
            <a:ext cx="6577427" cy="5053865"/>
          </a:xfrm>
          <a:prstGeom prst="rect">
            <a:avLst/>
          </a:prstGeom>
        </p:spPr>
      </p:pic>
    </p:spTree>
    <p:extLst>
      <p:ext uri="{BB962C8B-B14F-4D97-AF65-F5344CB8AC3E}">
        <p14:creationId xmlns:p14="http://schemas.microsoft.com/office/powerpoint/2010/main" val="261156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996A3E0-F435-9E10-9D37-47A73CB07EE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444193F-F60A-E301-E9E0-A0CA36158B92}"/>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32DF8EF5-2C86-A906-9718-1D2B60B64FBC}"/>
              </a:ext>
            </a:extLst>
          </p:cNvPr>
          <p:cNvSpPr>
            <a:spLocks noGrp="1"/>
          </p:cNvSpPr>
          <p:nvPr>
            <p:ph type="title"/>
          </p:nvPr>
        </p:nvSpPr>
        <p:spPr>
          <a:xfrm>
            <a:off x="2814380" y="268132"/>
            <a:ext cx="4389138" cy="1832596"/>
          </a:xfrm>
        </p:spPr>
        <p:txBody>
          <a:bodyPr rtlCol="0">
            <a:normAutofit/>
          </a:bodyPr>
          <a:lstStyle/>
          <a:p>
            <a:r>
              <a:rPr lang="en-GB" dirty="0">
                <a:solidFill>
                  <a:srgbClr val="002060"/>
                </a:solidFill>
                <a:latin typeface="Calibri"/>
                <a:ea typeface="Calibri"/>
                <a:cs typeface="Calibri"/>
              </a:rPr>
              <a:t>Values River</a:t>
            </a:r>
            <a:endParaRPr lang="en-US" dirty="0"/>
          </a:p>
        </p:txBody>
      </p:sp>
      <p:sp>
        <p:nvSpPr>
          <p:cNvPr id="34" name="TextBox 33">
            <a:extLst>
              <a:ext uri="{FF2B5EF4-FFF2-40B4-BE49-F238E27FC236}">
                <a16:creationId xmlns:a16="http://schemas.microsoft.com/office/drawing/2014/main" id="{1FF8E939-EB64-201D-D1F1-419681D3648F}"/>
              </a:ext>
            </a:extLst>
          </p:cNvPr>
          <p:cNvSpPr txBox="1"/>
          <p:nvPr/>
        </p:nvSpPr>
        <p:spPr>
          <a:xfrm>
            <a:off x="164965" y="2941593"/>
            <a:ext cx="6350513" cy="3170099"/>
          </a:xfrm>
          <a:prstGeom prst="rect">
            <a:avLst/>
          </a:prstGeom>
          <a:solidFill>
            <a:schemeClr val="bg1"/>
          </a:solidFill>
          <a:ln w="76200">
            <a:solidFill>
              <a:srgbClr val="445EA2"/>
            </a:solidFill>
          </a:ln>
        </p:spPr>
        <p:txBody>
          <a:bodyPr wrap="square" lIns="91440" tIns="45720" rIns="91440" bIns="45720" rtlCol="0" anchor="t">
            <a:spAutoFit/>
          </a:bodyPr>
          <a:lstStyle/>
          <a:p>
            <a:r>
              <a:rPr lang="en-GB" sz="2000" b="0" i="0" u="none" strike="noStrike" baseline="0" dirty="0">
                <a:solidFill>
                  <a:srgbClr val="000000"/>
                </a:solidFill>
                <a:latin typeface="Calibri"/>
                <a:ea typeface="Segoe UI"/>
                <a:cs typeface="Segoe UI"/>
              </a:rPr>
              <a:t>In each class the </a:t>
            </a:r>
            <a:r>
              <a:rPr lang="en-GB" sz="2000" dirty="0">
                <a:solidFill>
                  <a:srgbClr val="000000"/>
                </a:solidFill>
                <a:latin typeface="Calibri"/>
                <a:ea typeface="Segoe UI"/>
                <a:cs typeface="Segoe UI"/>
              </a:rPr>
              <a:t>values river</a:t>
            </a:r>
            <a:r>
              <a:rPr lang="en-GB" sz="2000" b="0" i="0" u="none" strike="noStrike" baseline="0" dirty="0">
                <a:solidFill>
                  <a:srgbClr val="000000"/>
                </a:solidFill>
                <a:latin typeface="Calibri"/>
                <a:ea typeface="Segoe UI"/>
                <a:cs typeface="Segoe UI"/>
              </a:rPr>
              <a:t> is displayed </a:t>
            </a:r>
            <a:r>
              <a:rPr lang="en-GB" sz="2000" dirty="0">
                <a:solidFill>
                  <a:srgbClr val="000000"/>
                </a:solidFill>
                <a:latin typeface="Calibri"/>
                <a:ea typeface="Segoe UI"/>
                <a:cs typeface="Segoe UI"/>
              </a:rPr>
              <a:t>and everyone </a:t>
            </a:r>
            <a:r>
              <a:rPr lang="en-GB" sz="2000" b="0" i="0" u="none" strike="noStrike" baseline="0" dirty="0">
                <a:solidFill>
                  <a:srgbClr val="000000"/>
                </a:solidFill>
                <a:latin typeface="Calibri"/>
                <a:ea typeface="Segoe UI"/>
                <a:cs typeface="Segoe UI"/>
              </a:rPr>
              <a:t>has their </a:t>
            </a:r>
            <a:r>
              <a:rPr lang="en-GB" sz="2000" dirty="0">
                <a:solidFill>
                  <a:srgbClr val="000000"/>
                </a:solidFill>
                <a:latin typeface="Calibri"/>
                <a:ea typeface="Segoe UI"/>
                <a:cs typeface="Segoe UI"/>
              </a:rPr>
              <a:t>name on</a:t>
            </a:r>
            <a:r>
              <a:rPr lang="en-GB" sz="2000" b="0" i="0" u="none" strike="noStrike" baseline="0" dirty="0">
                <a:solidFill>
                  <a:srgbClr val="000000"/>
                </a:solidFill>
                <a:latin typeface="Calibri"/>
                <a:ea typeface="Segoe UI"/>
                <a:cs typeface="Segoe UI"/>
              </a:rPr>
              <a:t> the river.</a:t>
            </a:r>
            <a:r>
              <a:rPr lang="en-GB" sz="2000" b="0" i="0" dirty="0">
                <a:solidFill>
                  <a:srgbClr val="000000"/>
                </a:solidFill>
                <a:latin typeface="Calibri"/>
                <a:ea typeface="Calibri"/>
                <a:cs typeface="Calibri"/>
              </a:rPr>
              <a:t>​</a:t>
            </a:r>
          </a:p>
          <a:p>
            <a:endParaRPr lang="en-GB" sz="2000" dirty="0">
              <a:solidFill>
                <a:srgbClr val="000000"/>
              </a:solidFill>
              <a:latin typeface="Calibri" panose="020F0502020204030204" pitchFamily="34" charset="0"/>
              <a:ea typeface="Calibri"/>
              <a:cs typeface="Calibri" panose="020F0502020204030204" pitchFamily="34" charset="0"/>
            </a:endParaRPr>
          </a:p>
          <a:p>
            <a:r>
              <a:rPr lang="en-GB" sz="2000" dirty="0">
                <a:solidFill>
                  <a:srgbClr val="000000"/>
                </a:solidFill>
                <a:latin typeface="Calibri"/>
                <a:ea typeface="Calibri"/>
                <a:cs typeface="Calibri"/>
              </a:rPr>
              <a:t>Your name badge will be moved around the river when you show our school values and are being ‘</a:t>
            </a:r>
            <a:r>
              <a:rPr lang="en-GB" sz="2000" b="1" dirty="0">
                <a:solidFill>
                  <a:srgbClr val="000000"/>
                </a:solidFill>
                <a:latin typeface="Calibri"/>
                <a:ea typeface="Calibri"/>
                <a:cs typeface="Calibri"/>
              </a:rPr>
              <a:t>values ambassadors’. </a:t>
            </a:r>
            <a:endParaRPr lang="en-GB" sz="2000" dirty="0">
              <a:latin typeface="Calibri"/>
              <a:ea typeface="Calibri"/>
              <a:cs typeface="Calibri"/>
            </a:endParaRPr>
          </a:p>
          <a:p>
            <a:r>
              <a:rPr lang="en-GB" sz="2000" dirty="0">
                <a:solidFill>
                  <a:srgbClr val="000000"/>
                </a:solidFill>
                <a:latin typeface="Calibri"/>
                <a:ea typeface="Calibri"/>
                <a:cs typeface="Calibri"/>
              </a:rPr>
              <a:t>Every time they reach the starting point they will receive a dot on the class chart, when they receive </a:t>
            </a:r>
            <a:r>
              <a:rPr lang="en-GB" sz="2000" b="1" dirty="0">
                <a:solidFill>
                  <a:srgbClr val="000000"/>
                </a:solidFill>
                <a:latin typeface="Calibri"/>
                <a:ea typeface="Calibri"/>
                <a:cs typeface="Calibri"/>
              </a:rPr>
              <a:t>3 dots </a:t>
            </a:r>
            <a:r>
              <a:rPr lang="en-GB" sz="2000" dirty="0">
                <a:solidFill>
                  <a:srgbClr val="000000"/>
                </a:solidFill>
                <a:latin typeface="Calibri"/>
                <a:ea typeface="Calibri"/>
                <a:cs typeface="Calibri"/>
              </a:rPr>
              <a:t>they receive a coloured values certificate in an assembly.  </a:t>
            </a:r>
            <a:endParaRPr lang="en-GB" sz="2000" dirty="0">
              <a:latin typeface="Calibri"/>
              <a:ea typeface="Calibri"/>
              <a:cs typeface="Calibri"/>
            </a:endParaRPr>
          </a:p>
          <a:p>
            <a:endParaRPr lang="en-GB" sz="2000" dirty="0">
              <a:solidFill>
                <a:srgbClr val="000000"/>
              </a:solidFill>
              <a:latin typeface="Calibri" panose="020F0502020204030204" pitchFamily="34" charset="0"/>
              <a:ea typeface="Calibri"/>
              <a:cs typeface="Calibri" panose="020F0502020204030204" pitchFamily="34" charset="0"/>
            </a:endParaRPr>
          </a:p>
        </p:txBody>
      </p:sp>
      <p:pic>
        <p:nvPicPr>
          <p:cNvPr id="7" name="Picture 6">
            <a:extLst>
              <a:ext uri="{FF2B5EF4-FFF2-40B4-BE49-F238E27FC236}">
                <a16:creationId xmlns:a16="http://schemas.microsoft.com/office/drawing/2014/main" id="{FBACE67D-39CB-A25C-0B22-A44C6F2EDC93}"/>
              </a:ext>
            </a:extLst>
          </p:cNvPr>
          <p:cNvPicPr>
            <a:picLocks noChangeAspect="1"/>
          </p:cNvPicPr>
          <p:nvPr/>
        </p:nvPicPr>
        <p:blipFill>
          <a:blip r:embed="rId4"/>
          <a:stretch>
            <a:fillRect/>
          </a:stretch>
        </p:blipFill>
        <p:spPr>
          <a:xfrm>
            <a:off x="6627978" y="2936240"/>
            <a:ext cx="3310818" cy="3880442"/>
          </a:xfrm>
          <a:prstGeom prst="rect">
            <a:avLst/>
          </a:prstGeom>
        </p:spPr>
      </p:pic>
      <p:pic>
        <p:nvPicPr>
          <p:cNvPr id="8" name="Picture 7">
            <a:extLst>
              <a:ext uri="{FF2B5EF4-FFF2-40B4-BE49-F238E27FC236}">
                <a16:creationId xmlns:a16="http://schemas.microsoft.com/office/drawing/2014/main" id="{27B81938-8F9A-55F2-1283-CB92F8002D5F}"/>
              </a:ext>
            </a:extLst>
          </p:cNvPr>
          <p:cNvPicPr>
            <a:picLocks noChangeAspect="1"/>
          </p:cNvPicPr>
          <p:nvPr/>
        </p:nvPicPr>
        <p:blipFill>
          <a:blip r:embed="rId5"/>
          <a:srcRect b="578"/>
          <a:stretch>
            <a:fillRect/>
          </a:stretch>
        </p:blipFill>
        <p:spPr>
          <a:xfrm>
            <a:off x="7298081" y="134069"/>
            <a:ext cx="2500002" cy="2506848"/>
          </a:xfrm>
          <a:prstGeom prst="rect">
            <a:avLst/>
          </a:prstGeom>
        </p:spPr>
      </p:pic>
    </p:spTree>
    <p:extLst>
      <p:ext uri="{BB962C8B-B14F-4D97-AF65-F5344CB8AC3E}">
        <p14:creationId xmlns:p14="http://schemas.microsoft.com/office/powerpoint/2010/main" val="540239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fontScale="90000"/>
          </a:bodyPr>
          <a:lstStyle/>
          <a:p>
            <a:r>
              <a:rPr lang="en-GB" dirty="0">
                <a:solidFill>
                  <a:srgbClr val="002060"/>
                </a:solidFill>
                <a:latin typeface="Calibri"/>
                <a:ea typeface="Calibri"/>
                <a:cs typeface="Calibri"/>
              </a:rPr>
              <a:t>Year 5 Expectations</a:t>
            </a:r>
            <a:br>
              <a:rPr lang="en-GB" dirty="0">
                <a:solidFill>
                  <a:srgbClr val="002060"/>
                </a:solidFill>
                <a:latin typeface="Calibri"/>
                <a:ea typeface="Calibri"/>
                <a:cs typeface="Calibri"/>
              </a:rPr>
            </a:br>
            <a:r>
              <a:rPr lang="en-GB" dirty="0">
                <a:solidFill>
                  <a:srgbClr val="002060"/>
                </a:solidFill>
                <a:latin typeface="Calibri"/>
                <a:ea typeface="Calibri"/>
                <a:cs typeface="Calibri"/>
              </a:rPr>
              <a:t>as part of our behaviour curriculum</a:t>
            </a:r>
            <a:endParaRPr lang="en-GB" dirty="0">
              <a:solidFill>
                <a:srgbClr val="002060"/>
              </a:solidFill>
              <a:latin typeface="Calibri" panose="020F0502020204030204" pitchFamily="34" charset="0"/>
              <a:ea typeface="Calibri"/>
              <a:cs typeface="Calibri" panose="020F0502020204030204" pitchFamily="34" charset="0"/>
            </a:endParaRPr>
          </a:p>
        </p:txBody>
      </p:sp>
      <p:sp>
        <p:nvSpPr>
          <p:cNvPr id="33" name="TextBox 32">
            <a:extLst>
              <a:ext uri="{FF2B5EF4-FFF2-40B4-BE49-F238E27FC236}">
                <a16:creationId xmlns:a16="http://schemas.microsoft.com/office/drawing/2014/main" id="{0B7B0B3C-64CB-A598-C526-3DD032F622FE}"/>
              </a:ext>
            </a:extLst>
          </p:cNvPr>
          <p:cNvSpPr txBox="1"/>
          <p:nvPr/>
        </p:nvSpPr>
        <p:spPr>
          <a:xfrm>
            <a:off x="608546" y="3147536"/>
            <a:ext cx="8702978" cy="3416320"/>
          </a:xfrm>
          <a:prstGeom prst="rect">
            <a:avLst/>
          </a:prstGeom>
          <a:solidFill>
            <a:schemeClr val="bg1"/>
          </a:solidFill>
          <a:ln w="76200">
            <a:solidFill>
              <a:srgbClr val="4495A2"/>
            </a:solidFill>
          </a:ln>
        </p:spPr>
        <p:txBody>
          <a:bodyPr wrap="square" lIns="91440" tIns="45720" rIns="91440" bIns="45720" rtlCol="0" anchor="t">
            <a:spAutoFit/>
          </a:bodyPr>
          <a:lstStyle/>
          <a:p>
            <a:pPr algn="l" rtl="0" fontAlgn="base"/>
            <a:r>
              <a:rPr lang="en-GB" sz="1800" b="1" i="0" u="none" strike="noStrike" dirty="0">
                <a:solidFill>
                  <a:srgbClr val="000000"/>
                </a:solidFill>
                <a:effectLst/>
                <a:latin typeface="Calibri" panose="020F0502020204030204" pitchFamily="34" charset="0"/>
                <a:cs typeface="Calibri" panose="020F0502020204030204" pitchFamily="34" charset="0"/>
              </a:rPr>
              <a:t>Develop confidence, resilience and independence </a:t>
            </a:r>
            <a:r>
              <a:rPr lang="en-US" sz="1800" b="0" i="0" dirty="0">
                <a:solidFill>
                  <a:srgbClr val="000000"/>
                </a:solidFill>
                <a:effectLst/>
                <a:latin typeface="Calibri" panose="020F0502020204030204" pitchFamily="34" charset="0"/>
                <a:cs typeface="Calibri" panose="020F0502020204030204" pitchFamily="34" charset="0"/>
              </a:rPr>
              <a:t>​</a:t>
            </a:r>
          </a:p>
          <a:p>
            <a:pPr algn="l" rtl="0" fontAlgn="base"/>
            <a:endParaRPr lang="en-US" b="0" i="0" dirty="0">
              <a:solidFill>
                <a:srgbClr val="000000"/>
              </a:solidFill>
              <a:effectLst/>
              <a:latin typeface="Calibri" panose="020F0502020204030204" pitchFamily="34" charset="0"/>
              <a:cs typeface="Calibri" panose="020F0502020204030204" pitchFamily="34" charset="0"/>
            </a:endParaRPr>
          </a:p>
          <a:p>
            <a:pPr algn="l" rtl="0" fontAlgn="base"/>
            <a:r>
              <a:rPr lang="en-GB" sz="1800" b="1" i="0" u="none" strike="noStrike" dirty="0">
                <a:solidFill>
                  <a:srgbClr val="445EA2"/>
                </a:solidFill>
                <a:effectLst/>
                <a:latin typeface="Calibri" panose="020F0502020204030204" pitchFamily="34" charset="0"/>
                <a:cs typeface="Calibri" panose="020F0502020204030204" pitchFamily="34" charset="0"/>
              </a:rPr>
              <a:t>Encouraging the children to:</a:t>
            </a:r>
            <a:r>
              <a:rPr lang="en-US" sz="1800" b="0" i="0" dirty="0">
                <a:solidFill>
                  <a:srgbClr val="445EA2"/>
                </a:solidFill>
                <a:effectLst/>
                <a:latin typeface="Calibri" panose="020F0502020204030204" pitchFamily="34" charset="0"/>
                <a:cs typeface="Calibri" panose="020F0502020204030204" pitchFamily="34" charset="0"/>
              </a:rPr>
              <a:t>​</a:t>
            </a:r>
          </a:p>
          <a:p>
            <a:pPr algn="l" rtl="0" fontAlgn="base"/>
            <a:endParaRPr lang="en-US" b="0" i="0" dirty="0">
              <a:solidFill>
                <a:srgbClr val="000000"/>
              </a:solidFill>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cs typeface="Calibri" panose="020F0502020204030204" pitchFamily="34" charset="0"/>
              </a:rPr>
              <a:t>Be responsible for their belongings </a:t>
            </a:r>
            <a:r>
              <a:rPr lang="en-US" sz="1800" b="0" i="0" dirty="0">
                <a:solidFill>
                  <a:srgbClr val="000000"/>
                </a:solidFill>
                <a:effectLst/>
                <a:latin typeface="Calibri" panose="020F0502020204030204" pitchFamily="34" charset="0"/>
                <a:cs typeface="Calibri" panose="020F0502020204030204" pitchFamily="34" charset="0"/>
              </a:rPr>
              <a:t>​</a:t>
            </a:r>
            <a:endParaRPr lang="en-US" b="0" i="0" dirty="0">
              <a:solidFill>
                <a:srgbClr val="000000"/>
              </a:solidFill>
              <a:effectLst/>
              <a:latin typeface="Calibri" panose="020F0502020204030204" pitchFamily="34" charset="0"/>
              <a:cs typeface="Calibri" panose="020F0502020204030204" pitchFamily="34" charset="0"/>
            </a:endParaRPr>
          </a:p>
          <a:p>
            <a:pPr marL="285750" indent="-285750" fontAlgn="base">
              <a:buFont typeface="Arial" panose="020B0604020202020204" pitchFamily="34" charset="0"/>
              <a:buChar char="•"/>
            </a:pPr>
            <a:r>
              <a:rPr lang="en-GB" dirty="0">
                <a:solidFill>
                  <a:srgbClr val="000000"/>
                </a:solidFill>
                <a:latin typeface="Calibri"/>
                <a:cs typeface="Calibri"/>
              </a:rPr>
              <a:t>Bringing in reading book and book bag</a:t>
            </a:r>
            <a:endParaRPr lang="en-GB" b="0" i="0" dirty="0">
              <a:solidFill>
                <a:srgbClr val="000000"/>
              </a:solidFill>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cs typeface="Calibri" panose="020F0502020204030204" pitchFamily="34" charset="0"/>
              </a:rPr>
              <a:t>Taking care of the environment</a:t>
            </a:r>
            <a:r>
              <a:rPr lang="en-US" sz="1800" b="0" i="0" dirty="0">
                <a:solidFill>
                  <a:srgbClr val="000000"/>
                </a:solidFill>
                <a:effectLst/>
                <a:latin typeface="Calibri" panose="020F0502020204030204" pitchFamily="34" charset="0"/>
                <a:cs typeface="Calibri" panose="020F0502020204030204" pitchFamily="34" charset="0"/>
              </a:rPr>
              <a:t>​</a:t>
            </a:r>
          </a:p>
          <a:p>
            <a:pPr marL="285750" indent="-285750" algn="l" rtl="0" fontAlgn="base">
              <a:buFont typeface="Arial" panose="020B0604020202020204" pitchFamily="34" charset="0"/>
              <a:buChar char="•"/>
            </a:pPr>
            <a:r>
              <a:rPr lang="en-US" dirty="0">
                <a:solidFill>
                  <a:srgbClr val="000000"/>
                </a:solidFill>
                <a:latin typeface="Calibri" panose="020F0502020204030204" pitchFamily="34" charset="0"/>
                <a:cs typeface="Calibri" panose="020F0502020204030204" pitchFamily="34" charset="0"/>
              </a:rPr>
              <a:t>Kind and considerate to others</a:t>
            </a:r>
            <a:endParaRPr lang="en-US" b="0" i="0" dirty="0">
              <a:solidFill>
                <a:srgbClr val="000000"/>
              </a:solidFill>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cs typeface="Calibri" panose="020F0502020204030204" pitchFamily="34" charset="0"/>
              </a:rPr>
              <a:t>‘Have a go attitude’ to learning challenges</a:t>
            </a:r>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9060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AFD5F4E-9262-E744-28F5-E046797CBA5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3C2CF22-0386-C442-BCFA-90F7DD9DC915}"/>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AB1BA6D2-53A2-0728-54A8-832BEA397C22}"/>
              </a:ext>
            </a:extLst>
          </p:cNvPr>
          <p:cNvSpPr>
            <a:spLocks noGrp="1"/>
          </p:cNvSpPr>
          <p:nvPr>
            <p:ph type="title"/>
          </p:nvPr>
        </p:nvSpPr>
        <p:spPr>
          <a:xfrm>
            <a:off x="2814380" y="268132"/>
            <a:ext cx="4389138" cy="1832596"/>
          </a:xfrm>
        </p:spPr>
        <p:txBody>
          <a:bodyPr rtlCol="0">
            <a:normAutofit/>
          </a:bodyPr>
          <a:lstStyle/>
          <a:p>
            <a:r>
              <a:rPr lang="en-GB" dirty="0">
                <a:solidFill>
                  <a:srgbClr val="002060"/>
                </a:solidFill>
                <a:latin typeface="Calibri"/>
                <a:ea typeface="Calibri"/>
                <a:cs typeface="Calibri"/>
              </a:rPr>
              <a:t>Class Timetable</a:t>
            </a:r>
            <a:endParaRPr lang="en-GB" dirty="0">
              <a:solidFill>
                <a:srgbClr val="002060"/>
              </a:solidFill>
              <a:latin typeface="Calibri" panose="020F0502020204030204" pitchFamily="34" charset="0"/>
              <a:ea typeface="Calibri"/>
              <a:cs typeface="Calibri" panose="020F0502020204030204" pitchFamily="34" charset="0"/>
            </a:endParaRPr>
          </a:p>
        </p:txBody>
      </p:sp>
      <p:sp>
        <p:nvSpPr>
          <p:cNvPr id="33" name="TextBox 32">
            <a:extLst>
              <a:ext uri="{FF2B5EF4-FFF2-40B4-BE49-F238E27FC236}">
                <a16:creationId xmlns:a16="http://schemas.microsoft.com/office/drawing/2014/main" id="{418B1E05-6685-B955-89AB-F38DBE6A94BD}"/>
              </a:ext>
            </a:extLst>
          </p:cNvPr>
          <p:cNvSpPr txBox="1"/>
          <p:nvPr/>
        </p:nvSpPr>
        <p:spPr>
          <a:xfrm>
            <a:off x="608546" y="3147536"/>
            <a:ext cx="8702978" cy="3693319"/>
          </a:xfrm>
          <a:prstGeom prst="rect">
            <a:avLst/>
          </a:prstGeom>
          <a:solidFill>
            <a:schemeClr val="bg1"/>
          </a:solidFill>
          <a:ln w="76200">
            <a:solidFill>
              <a:srgbClr val="4495A2"/>
            </a:solidFill>
          </a:ln>
        </p:spPr>
        <p:txBody>
          <a:bodyPr wrap="square" lIns="91440" tIns="45720" rIns="91440" bIns="45720" rtlCol="0" anchor="t">
            <a:spAutoFit/>
          </a:bodyPr>
          <a:lstStyle/>
          <a:p>
            <a:r>
              <a:rPr lang="en-GB" dirty="0">
                <a:latin typeface="Calibri"/>
                <a:ea typeface="Calibri"/>
                <a:cs typeface="Calibri"/>
              </a:rPr>
              <a:t>This is a rough outline of our class timetable – this is subject to change but gives an idea of how the week is planned:</a:t>
            </a:r>
          </a:p>
          <a:p>
            <a:endParaRPr lang="en-GB" dirty="0">
              <a:latin typeface="Calibri"/>
              <a:cs typeface="Calibri"/>
            </a:endParaRPr>
          </a:p>
          <a:p>
            <a:r>
              <a:rPr lang="en-GB" dirty="0">
                <a:latin typeface="Calibri"/>
                <a:cs typeface="Calibri"/>
              </a:rPr>
              <a:t>Mon, Tues, Thurs, Friday AM</a:t>
            </a:r>
            <a:endParaRPr lang="en-US" dirty="0"/>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r>
              <a:rPr lang="en-GB" dirty="0">
                <a:latin typeface="Calibri" panose="020F0502020204030204" pitchFamily="34" charset="0"/>
                <a:ea typeface="Calibri"/>
                <a:cs typeface="Calibri" panose="020F0502020204030204" pitchFamily="34" charset="0"/>
              </a:rPr>
              <a:t>Weds AM</a:t>
            </a: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p:txBody>
      </p:sp>
      <p:graphicFrame>
        <p:nvGraphicFramePr>
          <p:cNvPr id="2" name="Table 1">
            <a:extLst>
              <a:ext uri="{FF2B5EF4-FFF2-40B4-BE49-F238E27FC236}">
                <a16:creationId xmlns:a16="http://schemas.microsoft.com/office/drawing/2014/main" id="{934AC295-F1B1-D5F1-DEE3-EC1581A39772}"/>
              </a:ext>
            </a:extLst>
          </p:cNvPr>
          <p:cNvGraphicFramePr>
            <a:graphicFrameLocks noGrp="1"/>
          </p:cNvGraphicFramePr>
          <p:nvPr>
            <p:extLst>
              <p:ext uri="{D42A27DB-BD31-4B8C-83A1-F6EECF244321}">
                <p14:modId xmlns:p14="http://schemas.microsoft.com/office/powerpoint/2010/main" val="2280127519"/>
              </p:ext>
            </p:extLst>
          </p:nvPr>
        </p:nvGraphicFramePr>
        <p:xfrm>
          <a:off x="969925" y="4562164"/>
          <a:ext cx="7980220" cy="694944"/>
        </p:xfrm>
        <a:graphic>
          <a:graphicData uri="http://schemas.openxmlformats.org/drawingml/2006/table">
            <a:tbl>
              <a:tblPr firstRow="1" bandRow="1">
                <a:tableStyleId>{5C22544A-7EE6-4342-B048-85BDC9FD1C3A}</a:tableStyleId>
              </a:tblPr>
              <a:tblGrid>
                <a:gridCol w="1773275">
                  <a:extLst>
                    <a:ext uri="{9D8B030D-6E8A-4147-A177-3AD203B41FA5}">
                      <a16:colId xmlns:a16="http://schemas.microsoft.com/office/drawing/2014/main" val="397266287"/>
                    </a:ext>
                  </a:extLst>
                </a:gridCol>
                <a:gridCol w="1418813">
                  <a:extLst>
                    <a:ext uri="{9D8B030D-6E8A-4147-A177-3AD203B41FA5}">
                      <a16:colId xmlns:a16="http://schemas.microsoft.com/office/drawing/2014/main" val="2528957078"/>
                    </a:ext>
                  </a:extLst>
                </a:gridCol>
                <a:gridCol w="1596044">
                  <a:extLst>
                    <a:ext uri="{9D8B030D-6E8A-4147-A177-3AD203B41FA5}">
                      <a16:colId xmlns:a16="http://schemas.microsoft.com/office/drawing/2014/main" val="649594715"/>
                    </a:ext>
                  </a:extLst>
                </a:gridCol>
                <a:gridCol w="1596044">
                  <a:extLst>
                    <a:ext uri="{9D8B030D-6E8A-4147-A177-3AD203B41FA5}">
                      <a16:colId xmlns:a16="http://schemas.microsoft.com/office/drawing/2014/main" val="2554140988"/>
                    </a:ext>
                  </a:extLst>
                </a:gridCol>
                <a:gridCol w="1596044">
                  <a:extLst>
                    <a:ext uri="{9D8B030D-6E8A-4147-A177-3AD203B41FA5}">
                      <a16:colId xmlns:a16="http://schemas.microsoft.com/office/drawing/2014/main" val="2412613193"/>
                    </a:ext>
                  </a:extLst>
                </a:gridCol>
              </a:tblGrid>
              <a:tr h="370840">
                <a:tc>
                  <a:txBody>
                    <a:bodyPr/>
                    <a:lstStyle/>
                    <a:p>
                      <a:pPr algn="ctr"/>
                      <a:r>
                        <a:rPr lang="en-GB" dirty="0"/>
                        <a:t>Handwriting</a:t>
                      </a:r>
                    </a:p>
                  </a:txBody>
                  <a:tcPr/>
                </a:tc>
                <a:tc>
                  <a:txBody>
                    <a:bodyPr/>
                    <a:lstStyle/>
                    <a:p>
                      <a:pPr marL="0" marR="0" lvl="0" indent="0" algn="ctr" defTabSz="1005840" rtl="0" eaLnBrk="1" fontAlgn="auto" latinLnBrk="0" hangingPunct="1">
                        <a:lnSpc>
                          <a:spcPct val="100000"/>
                        </a:lnSpc>
                        <a:spcBef>
                          <a:spcPts val="0"/>
                        </a:spcBef>
                        <a:spcAft>
                          <a:spcPts val="0"/>
                        </a:spcAft>
                        <a:buClrTx/>
                        <a:buSzTx/>
                        <a:buFontTx/>
                        <a:buNone/>
                        <a:tabLst/>
                        <a:defRPr/>
                      </a:pPr>
                      <a:r>
                        <a:rPr lang="en-GB" dirty="0"/>
                        <a:t>Spelling</a:t>
                      </a:r>
                    </a:p>
                    <a:p>
                      <a:pPr algn="ctr"/>
                      <a:endParaRPr lang="en-GB" dirty="0"/>
                    </a:p>
                  </a:txBody>
                  <a:tcPr/>
                </a:tc>
                <a:tc>
                  <a:txBody>
                    <a:bodyPr/>
                    <a:lstStyle/>
                    <a:p>
                      <a:pPr algn="ctr"/>
                      <a:r>
                        <a:rPr lang="en-GB" dirty="0"/>
                        <a:t>English</a:t>
                      </a:r>
                    </a:p>
                  </a:txBody>
                  <a:tcPr/>
                </a:tc>
                <a:tc>
                  <a:txBody>
                    <a:bodyPr/>
                    <a:lstStyle/>
                    <a:p>
                      <a:pPr algn="ctr"/>
                      <a:r>
                        <a:rPr lang="en-GB" dirty="0"/>
                        <a:t>Reading </a:t>
                      </a:r>
                    </a:p>
                  </a:txBody>
                  <a:tcPr/>
                </a:tc>
                <a:tc>
                  <a:txBody>
                    <a:bodyPr/>
                    <a:lstStyle/>
                    <a:p>
                      <a:pPr algn="ctr"/>
                      <a:r>
                        <a:rPr lang="en-GB" dirty="0"/>
                        <a:t>Maths</a:t>
                      </a:r>
                    </a:p>
                  </a:txBody>
                  <a:tcPr/>
                </a:tc>
                <a:extLst>
                  <a:ext uri="{0D108BD9-81ED-4DB2-BD59-A6C34878D82A}">
                    <a16:rowId xmlns:a16="http://schemas.microsoft.com/office/drawing/2014/main" val="2092034149"/>
                  </a:ext>
                </a:extLst>
              </a:tr>
            </a:tbl>
          </a:graphicData>
        </a:graphic>
      </p:graphicFrame>
      <p:graphicFrame>
        <p:nvGraphicFramePr>
          <p:cNvPr id="5" name="Table 4">
            <a:extLst>
              <a:ext uri="{FF2B5EF4-FFF2-40B4-BE49-F238E27FC236}">
                <a16:creationId xmlns:a16="http://schemas.microsoft.com/office/drawing/2014/main" id="{92E7C723-32F1-F7EF-0D8A-703FE11A7DC8}"/>
              </a:ext>
            </a:extLst>
          </p:cNvPr>
          <p:cNvGraphicFramePr>
            <a:graphicFrameLocks noGrp="1"/>
          </p:cNvGraphicFramePr>
          <p:nvPr>
            <p:extLst>
              <p:ext uri="{D42A27DB-BD31-4B8C-83A1-F6EECF244321}">
                <p14:modId xmlns:p14="http://schemas.microsoft.com/office/powerpoint/2010/main" val="3428838592"/>
              </p:ext>
            </p:extLst>
          </p:nvPr>
        </p:nvGraphicFramePr>
        <p:xfrm>
          <a:off x="969925" y="5819464"/>
          <a:ext cx="7980220" cy="393192"/>
        </p:xfrm>
        <a:graphic>
          <a:graphicData uri="http://schemas.openxmlformats.org/drawingml/2006/table">
            <a:tbl>
              <a:tblPr firstRow="1" bandRow="1">
                <a:tableStyleId>{5C22544A-7EE6-4342-B048-85BDC9FD1C3A}</a:tableStyleId>
              </a:tblPr>
              <a:tblGrid>
                <a:gridCol w="1658975">
                  <a:extLst>
                    <a:ext uri="{9D8B030D-6E8A-4147-A177-3AD203B41FA5}">
                      <a16:colId xmlns:a16="http://schemas.microsoft.com/office/drawing/2014/main" val="397266287"/>
                    </a:ext>
                  </a:extLst>
                </a:gridCol>
                <a:gridCol w="2556164">
                  <a:extLst>
                    <a:ext uri="{9D8B030D-6E8A-4147-A177-3AD203B41FA5}">
                      <a16:colId xmlns:a16="http://schemas.microsoft.com/office/drawing/2014/main" val="649594715"/>
                    </a:ext>
                  </a:extLst>
                </a:gridCol>
                <a:gridCol w="2169037">
                  <a:extLst>
                    <a:ext uri="{9D8B030D-6E8A-4147-A177-3AD203B41FA5}">
                      <a16:colId xmlns:a16="http://schemas.microsoft.com/office/drawing/2014/main" val="2554140988"/>
                    </a:ext>
                  </a:extLst>
                </a:gridCol>
                <a:gridCol w="1596044">
                  <a:extLst>
                    <a:ext uri="{9D8B030D-6E8A-4147-A177-3AD203B41FA5}">
                      <a16:colId xmlns:a16="http://schemas.microsoft.com/office/drawing/2014/main" val="2412613193"/>
                    </a:ext>
                  </a:extLst>
                </a:gridCol>
              </a:tblGrid>
              <a:tr h="370840">
                <a:tc>
                  <a:txBody>
                    <a:bodyPr/>
                    <a:lstStyle/>
                    <a:p>
                      <a:pPr algn="ctr"/>
                      <a:r>
                        <a:rPr lang="en-GB" dirty="0"/>
                        <a:t>French</a:t>
                      </a:r>
                    </a:p>
                  </a:txBody>
                  <a:tcPr/>
                </a:tc>
                <a:tc>
                  <a:txBody>
                    <a:bodyPr/>
                    <a:lstStyle/>
                    <a:p>
                      <a:pPr algn="ctr"/>
                      <a:r>
                        <a:rPr lang="en-GB" dirty="0"/>
                        <a:t>English</a:t>
                      </a:r>
                    </a:p>
                  </a:txBody>
                  <a:tcPr/>
                </a:tc>
                <a:tc>
                  <a:txBody>
                    <a:bodyPr/>
                    <a:lstStyle/>
                    <a:p>
                      <a:pPr algn="ctr"/>
                      <a:r>
                        <a:rPr lang="en-GB" dirty="0"/>
                        <a:t>Reading </a:t>
                      </a:r>
                    </a:p>
                  </a:txBody>
                  <a:tcPr/>
                </a:tc>
                <a:tc>
                  <a:txBody>
                    <a:bodyPr/>
                    <a:lstStyle/>
                    <a:p>
                      <a:pPr algn="ctr"/>
                      <a:r>
                        <a:rPr lang="en-GB" dirty="0"/>
                        <a:t>Maths</a:t>
                      </a:r>
                    </a:p>
                  </a:txBody>
                  <a:tcPr/>
                </a:tc>
                <a:extLst>
                  <a:ext uri="{0D108BD9-81ED-4DB2-BD59-A6C34878D82A}">
                    <a16:rowId xmlns:a16="http://schemas.microsoft.com/office/drawing/2014/main" val="2092034149"/>
                  </a:ext>
                </a:extLst>
              </a:tr>
            </a:tbl>
          </a:graphicData>
        </a:graphic>
      </p:graphicFrame>
    </p:spTree>
    <p:extLst>
      <p:ext uri="{BB962C8B-B14F-4D97-AF65-F5344CB8AC3E}">
        <p14:creationId xmlns:p14="http://schemas.microsoft.com/office/powerpoint/2010/main" val="1054311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1EF3DF8-A64B-2D50-E1F8-3D9F7D11D94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CC75F9D-12E4-3013-2E80-43046107E3DA}"/>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28C85980-8100-BA3E-8894-B08EF2C92441}"/>
              </a:ext>
            </a:extLst>
          </p:cNvPr>
          <p:cNvSpPr>
            <a:spLocks noGrp="1"/>
          </p:cNvSpPr>
          <p:nvPr>
            <p:ph type="title"/>
          </p:nvPr>
        </p:nvSpPr>
        <p:spPr>
          <a:xfrm>
            <a:off x="2814380" y="268132"/>
            <a:ext cx="4389138" cy="1832596"/>
          </a:xfrm>
        </p:spPr>
        <p:txBody>
          <a:bodyPr rtlCol="0">
            <a:normAutofit/>
          </a:bodyPr>
          <a:lstStyle/>
          <a:p>
            <a:r>
              <a:rPr lang="en-GB" dirty="0">
                <a:solidFill>
                  <a:srgbClr val="002060"/>
                </a:solidFill>
                <a:latin typeface="Calibri"/>
                <a:ea typeface="Calibri"/>
                <a:cs typeface="Calibri"/>
              </a:rPr>
              <a:t>Class Timetable</a:t>
            </a:r>
            <a:endParaRPr lang="en-GB" dirty="0">
              <a:solidFill>
                <a:srgbClr val="002060"/>
              </a:solidFill>
              <a:latin typeface="Calibri" panose="020F0502020204030204" pitchFamily="34" charset="0"/>
              <a:ea typeface="Calibri"/>
              <a:cs typeface="Calibri" panose="020F0502020204030204" pitchFamily="34" charset="0"/>
            </a:endParaRPr>
          </a:p>
        </p:txBody>
      </p:sp>
      <p:sp>
        <p:nvSpPr>
          <p:cNvPr id="33" name="TextBox 32">
            <a:extLst>
              <a:ext uri="{FF2B5EF4-FFF2-40B4-BE49-F238E27FC236}">
                <a16:creationId xmlns:a16="http://schemas.microsoft.com/office/drawing/2014/main" id="{E3BC0CE0-DDA4-D5C2-52B2-296105E110D6}"/>
              </a:ext>
            </a:extLst>
          </p:cNvPr>
          <p:cNvSpPr txBox="1"/>
          <p:nvPr/>
        </p:nvSpPr>
        <p:spPr>
          <a:xfrm>
            <a:off x="608546" y="3147536"/>
            <a:ext cx="8702978" cy="3416320"/>
          </a:xfrm>
          <a:prstGeom prst="rect">
            <a:avLst/>
          </a:prstGeom>
          <a:solidFill>
            <a:schemeClr val="bg1"/>
          </a:solidFill>
          <a:ln w="76200">
            <a:solidFill>
              <a:srgbClr val="4495A2"/>
            </a:solidFill>
          </a:ln>
        </p:spPr>
        <p:txBody>
          <a:bodyPr wrap="square" lIns="91440" tIns="45720" rIns="91440" bIns="45720" rtlCol="0" anchor="t">
            <a:spAutoFit/>
          </a:bodyPr>
          <a:lstStyle/>
          <a:p>
            <a:r>
              <a:rPr lang="en-GB" dirty="0">
                <a:latin typeface="Calibri"/>
                <a:ea typeface="Calibri"/>
                <a:cs typeface="Calibri"/>
              </a:rPr>
              <a:t>This is a rough outline of our class timetable – this is subject to change but gives an idea of how the week is planned:</a:t>
            </a:r>
          </a:p>
          <a:p>
            <a:endParaRPr lang="en-GB" dirty="0">
              <a:latin typeface="Calibri"/>
              <a:cs typeface="Calibri"/>
            </a:endParaRPr>
          </a:p>
          <a:p>
            <a:r>
              <a:rPr lang="en-GB" dirty="0">
                <a:latin typeface="Calibri"/>
                <a:cs typeface="Calibri"/>
              </a:rPr>
              <a:t>PM</a:t>
            </a:r>
            <a:endParaRPr lang="en-US" dirty="0"/>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p:txBody>
      </p:sp>
      <p:graphicFrame>
        <p:nvGraphicFramePr>
          <p:cNvPr id="2" name="Table 1">
            <a:extLst>
              <a:ext uri="{FF2B5EF4-FFF2-40B4-BE49-F238E27FC236}">
                <a16:creationId xmlns:a16="http://schemas.microsoft.com/office/drawing/2014/main" id="{AB057C82-2148-CBA6-965B-A0C125043E7F}"/>
              </a:ext>
            </a:extLst>
          </p:cNvPr>
          <p:cNvGraphicFramePr>
            <a:graphicFrameLocks noGrp="1"/>
          </p:cNvGraphicFramePr>
          <p:nvPr>
            <p:extLst>
              <p:ext uri="{D42A27DB-BD31-4B8C-83A1-F6EECF244321}">
                <p14:modId xmlns:p14="http://schemas.microsoft.com/office/powerpoint/2010/main" val="2706060304"/>
              </p:ext>
            </p:extLst>
          </p:nvPr>
        </p:nvGraphicFramePr>
        <p:xfrm>
          <a:off x="969925" y="4562164"/>
          <a:ext cx="7980220" cy="1783080"/>
        </p:xfrm>
        <a:graphic>
          <a:graphicData uri="http://schemas.openxmlformats.org/drawingml/2006/table">
            <a:tbl>
              <a:tblPr firstRow="1" bandRow="1">
                <a:tableStyleId>{5C22544A-7EE6-4342-B048-85BDC9FD1C3A}</a:tableStyleId>
              </a:tblPr>
              <a:tblGrid>
                <a:gridCol w="1773275">
                  <a:extLst>
                    <a:ext uri="{9D8B030D-6E8A-4147-A177-3AD203B41FA5}">
                      <a16:colId xmlns:a16="http://schemas.microsoft.com/office/drawing/2014/main" val="397266287"/>
                    </a:ext>
                  </a:extLst>
                </a:gridCol>
                <a:gridCol w="1418813">
                  <a:extLst>
                    <a:ext uri="{9D8B030D-6E8A-4147-A177-3AD203B41FA5}">
                      <a16:colId xmlns:a16="http://schemas.microsoft.com/office/drawing/2014/main" val="2528957078"/>
                    </a:ext>
                  </a:extLst>
                </a:gridCol>
                <a:gridCol w="1596044">
                  <a:extLst>
                    <a:ext uri="{9D8B030D-6E8A-4147-A177-3AD203B41FA5}">
                      <a16:colId xmlns:a16="http://schemas.microsoft.com/office/drawing/2014/main" val="649594715"/>
                    </a:ext>
                  </a:extLst>
                </a:gridCol>
                <a:gridCol w="1596044">
                  <a:extLst>
                    <a:ext uri="{9D8B030D-6E8A-4147-A177-3AD203B41FA5}">
                      <a16:colId xmlns:a16="http://schemas.microsoft.com/office/drawing/2014/main" val="2554140988"/>
                    </a:ext>
                  </a:extLst>
                </a:gridCol>
                <a:gridCol w="1596044">
                  <a:extLst>
                    <a:ext uri="{9D8B030D-6E8A-4147-A177-3AD203B41FA5}">
                      <a16:colId xmlns:a16="http://schemas.microsoft.com/office/drawing/2014/main" val="2412613193"/>
                    </a:ext>
                  </a:extLst>
                </a:gridCol>
              </a:tblGrid>
              <a:tr h="370840">
                <a:tc>
                  <a:txBody>
                    <a:bodyPr/>
                    <a:lstStyle/>
                    <a:p>
                      <a:pPr algn="ctr"/>
                      <a:r>
                        <a:rPr lang="en-GB" dirty="0"/>
                        <a:t>Monday</a:t>
                      </a:r>
                    </a:p>
                  </a:txBody>
                  <a:tcPr/>
                </a:tc>
                <a:tc>
                  <a:txBody>
                    <a:bodyPr/>
                    <a:lstStyle/>
                    <a:p>
                      <a:pPr marL="0" marR="0" lvl="0" indent="0" algn="ctr" defTabSz="1005840" rtl="0" eaLnBrk="1" fontAlgn="auto" latinLnBrk="0" hangingPunct="1">
                        <a:lnSpc>
                          <a:spcPct val="100000"/>
                        </a:lnSpc>
                        <a:spcBef>
                          <a:spcPts val="0"/>
                        </a:spcBef>
                        <a:spcAft>
                          <a:spcPts val="0"/>
                        </a:spcAft>
                        <a:buClrTx/>
                        <a:buSzTx/>
                        <a:buFontTx/>
                        <a:buNone/>
                        <a:tabLst/>
                        <a:defRPr/>
                      </a:pPr>
                      <a:r>
                        <a:rPr lang="en-GB" dirty="0"/>
                        <a:t>Tuesday</a:t>
                      </a:r>
                    </a:p>
                    <a:p>
                      <a:pPr algn="ctr"/>
                      <a:endParaRPr lang="en-GB" dirty="0"/>
                    </a:p>
                  </a:txBody>
                  <a:tcPr/>
                </a:tc>
                <a:tc>
                  <a:txBody>
                    <a:bodyPr/>
                    <a:lstStyle/>
                    <a:p>
                      <a:pPr algn="ctr"/>
                      <a:r>
                        <a:rPr lang="en-GB" dirty="0"/>
                        <a:t>Wednesday</a:t>
                      </a:r>
                    </a:p>
                  </a:txBody>
                  <a:tcPr/>
                </a:tc>
                <a:tc>
                  <a:txBody>
                    <a:bodyPr/>
                    <a:lstStyle/>
                    <a:p>
                      <a:pPr algn="ctr"/>
                      <a:r>
                        <a:rPr lang="en-GB" dirty="0"/>
                        <a:t>Thursday</a:t>
                      </a:r>
                    </a:p>
                  </a:txBody>
                  <a:tcPr/>
                </a:tc>
                <a:tc>
                  <a:txBody>
                    <a:bodyPr/>
                    <a:lstStyle/>
                    <a:p>
                      <a:pPr algn="ctr"/>
                      <a:r>
                        <a:rPr lang="en-GB" dirty="0"/>
                        <a:t>Friday</a:t>
                      </a:r>
                    </a:p>
                  </a:txBody>
                  <a:tcPr/>
                </a:tc>
                <a:extLst>
                  <a:ext uri="{0D108BD9-81ED-4DB2-BD59-A6C34878D82A}">
                    <a16:rowId xmlns:a16="http://schemas.microsoft.com/office/drawing/2014/main" val="2092034149"/>
                  </a:ext>
                </a:extLst>
              </a:tr>
              <a:tr h="370840">
                <a:tc>
                  <a:txBody>
                    <a:bodyPr/>
                    <a:lstStyle/>
                    <a:p>
                      <a:pPr algn="ctr"/>
                      <a:r>
                        <a:rPr lang="en-GB" dirty="0"/>
                        <a:t>PE</a:t>
                      </a:r>
                    </a:p>
                  </a:txBody>
                  <a:tcPr/>
                </a:tc>
                <a:tc>
                  <a:txBody>
                    <a:bodyPr/>
                    <a:lstStyle/>
                    <a:p>
                      <a:pPr algn="ctr"/>
                      <a:r>
                        <a:rPr lang="en-GB" dirty="0"/>
                        <a:t>RE</a:t>
                      </a:r>
                    </a:p>
                  </a:txBody>
                  <a:tcPr/>
                </a:tc>
                <a:tc rowSpan="2">
                  <a:txBody>
                    <a:bodyPr/>
                    <a:lstStyle/>
                    <a:p>
                      <a:pPr algn="ctr"/>
                      <a:r>
                        <a:rPr lang="en-GB" dirty="0"/>
                        <a:t>Science</a:t>
                      </a:r>
                    </a:p>
                  </a:txBody>
                  <a:tcPr/>
                </a:tc>
                <a:tc>
                  <a:txBody>
                    <a:bodyPr/>
                    <a:lstStyle/>
                    <a:p>
                      <a:pPr algn="ctr"/>
                      <a:r>
                        <a:rPr lang="en-GB" dirty="0"/>
                        <a:t>PE</a:t>
                      </a:r>
                    </a:p>
                  </a:txBody>
                  <a:tcPr/>
                </a:tc>
                <a:tc rowSpan="2">
                  <a:txBody>
                    <a:bodyPr/>
                    <a:lstStyle/>
                    <a:p>
                      <a:pPr algn="ctr"/>
                      <a:r>
                        <a:rPr lang="en-GB" dirty="0"/>
                        <a:t>DT/Art</a:t>
                      </a:r>
                    </a:p>
                  </a:txBody>
                  <a:tcPr/>
                </a:tc>
                <a:extLst>
                  <a:ext uri="{0D108BD9-81ED-4DB2-BD59-A6C34878D82A}">
                    <a16:rowId xmlns:a16="http://schemas.microsoft.com/office/drawing/2014/main" val="2568837037"/>
                  </a:ext>
                </a:extLst>
              </a:tr>
              <a:tr h="370840">
                <a:tc>
                  <a:txBody>
                    <a:bodyPr/>
                    <a:lstStyle/>
                    <a:p>
                      <a:pPr algn="ctr"/>
                      <a:r>
                        <a:rPr lang="en-GB" dirty="0"/>
                        <a:t>Music</a:t>
                      </a:r>
                    </a:p>
                  </a:txBody>
                  <a:tcPr/>
                </a:tc>
                <a:tc>
                  <a:txBody>
                    <a:bodyPr/>
                    <a:lstStyle/>
                    <a:p>
                      <a:pPr algn="ctr"/>
                      <a:r>
                        <a:rPr lang="en-GB" dirty="0"/>
                        <a:t>PSHE</a:t>
                      </a:r>
                    </a:p>
                  </a:txBody>
                  <a:tcPr/>
                </a:tc>
                <a:tc vMerge="1">
                  <a:txBody>
                    <a:bodyPr/>
                    <a:lstStyle/>
                    <a:p>
                      <a:endParaRPr lang="en-GB" dirty="0"/>
                    </a:p>
                  </a:txBody>
                  <a:tcPr/>
                </a:tc>
                <a:tc>
                  <a:txBody>
                    <a:bodyPr/>
                    <a:lstStyle/>
                    <a:p>
                      <a:pPr algn="ctr"/>
                      <a:r>
                        <a:rPr lang="en-GB" dirty="0"/>
                        <a:t>History/ Geography</a:t>
                      </a:r>
                    </a:p>
                  </a:txBody>
                  <a:tcPr/>
                </a:tc>
                <a:tc vMerge="1">
                  <a:txBody>
                    <a:bodyPr/>
                    <a:lstStyle/>
                    <a:p>
                      <a:endParaRPr lang="en-GB" dirty="0"/>
                    </a:p>
                  </a:txBody>
                  <a:tcPr/>
                </a:tc>
                <a:extLst>
                  <a:ext uri="{0D108BD9-81ED-4DB2-BD59-A6C34878D82A}">
                    <a16:rowId xmlns:a16="http://schemas.microsoft.com/office/drawing/2014/main" val="1843740257"/>
                  </a:ext>
                </a:extLst>
              </a:tr>
            </a:tbl>
          </a:graphicData>
        </a:graphic>
      </p:graphicFrame>
    </p:spTree>
    <p:extLst>
      <p:ext uri="{BB962C8B-B14F-4D97-AF65-F5344CB8AC3E}">
        <p14:creationId xmlns:p14="http://schemas.microsoft.com/office/powerpoint/2010/main" val="1899693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E806130-1E39-D9F4-285D-8B79ED7BF16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63B923E-FFE1-72D7-532A-2B24A13439C3}"/>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BC87DBC2-5529-292B-81B4-C2F943196D2A}"/>
              </a:ext>
            </a:extLst>
          </p:cNvPr>
          <p:cNvSpPr>
            <a:spLocks noGrp="1"/>
          </p:cNvSpPr>
          <p:nvPr>
            <p:ph type="title"/>
          </p:nvPr>
        </p:nvSpPr>
        <p:spPr>
          <a:xfrm>
            <a:off x="2814380" y="268132"/>
            <a:ext cx="4389138" cy="1832596"/>
          </a:xfrm>
        </p:spPr>
        <p:txBody>
          <a:bodyPr rtlCol="0">
            <a:normAutofit/>
          </a:bodyPr>
          <a:lstStyle/>
          <a:p>
            <a:r>
              <a:rPr lang="en-GB" dirty="0">
                <a:solidFill>
                  <a:srgbClr val="002060"/>
                </a:solidFill>
                <a:latin typeface="Calibri"/>
                <a:ea typeface="Calibri"/>
                <a:cs typeface="Calibri"/>
              </a:rPr>
              <a:t>Spelling</a:t>
            </a:r>
            <a:endParaRPr lang="en-US" dirty="0"/>
          </a:p>
        </p:txBody>
      </p:sp>
      <p:sp>
        <p:nvSpPr>
          <p:cNvPr id="33" name="TextBox 32">
            <a:extLst>
              <a:ext uri="{FF2B5EF4-FFF2-40B4-BE49-F238E27FC236}">
                <a16:creationId xmlns:a16="http://schemas.microsoft.com/office/drawing/2014/main" id="{FA0F6EA8-35C2-41F6-B15A-ED60F457E96E}"/>
              </a:ext>
            </a:extLst>
          </p:cNvPr>
          <p:cNvSpPr txBox="1"/>
          <p:nvPr/>
        </p:nvSpPr>
        <p:spPr>
          <a:xfrm>
            <a:off x="677009" y="2210205"/>
            <a:ext cx="8702978" cy="5355312"/>
          </a:xfrm>
          <a:prstGeom prst="rect">
            <a:avLst/>
          </a:prstGeom>
          <a:solidFill>
            <a:schemeClr val="bg1"/>
          </a:solidFill>
          <a:ln w="76200">
            <a:solidFill>
              <a:srgbClr val="4495A2"/>
            </a:solidFill>
          </a:ln>
        </p:spPr>
        <p:txBody>
          <a:bodyPr wrap="square" lIns="91440" tIns="45720" rIns="91440" bIns="45720" rtlCol="0" anchor="t">
            <a:spAutoFit/>
          </a:bodyPr>
          <a:lstStyle/>
          <a:p>
            <a:r>
              <a:rPr lang="en-GB" dirty="0">
                <a:latin typeface="Calibri"/>
                <a:ea typeface="Calibri"/>
                <a:cs typeface="Calibri"/>
              </a:rPr>
              <a:t>Spelling is taught in school but any support with spelling is greatly received.  Here are the Common Exception Words (the words that are trickier and don't follow a spelling pattern) for each year group.  These are great words to practise at home. There will be links to these on the class pages on the school website.</a:t>
            </a:r>
          </a:p>
          <a:p>
            <a:endParaRPr lang="en-GB" dirty="0">
              <a:latin typeface="Calibri"/>
              <a:ea typeface="Calibri"/>
              <a:cs typeface="Calibri"/>
            </a:endParaRPr>
          </a:p>
          <a:p>
            <a:endParaRPr lang="en-GB" dirty="0">
              <a:latin typeface="Calibri"/>
              <a:ea typeface="Calibri"/>
              <a:cs typeface="Calibri"/>
            </a:endParaRPr>
          </a:p>
          <a:p>
            <a:endParaRPr lang="en-GB" dirty="0">
              <a:latin typeface="Calibri"/>
              <a:ea typeface="Calibri"/>
              <a:cs typeface="Calibri"/>
            </a:endParaRPr>
          </a:p>
          <a:p>
            <a:endParaRPr lang="en-GB" dirty="0">
              <a:latin typeface="Calibri"/>
              <a:ea typeface="Calibri"/>
              <a:cs typeface="Calibri"/>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p:txBody>
      </p:sp>
      <p:pic>
        <p:nvPicPr>
          <p:cNvPr id="4" name="Picture 3">
            <a:extLst>
              <a:ext uri="{FF2B5EF4-FFF2-40B4-BE49-F238E27FC236}">
                <a16:creationId xmlns:a16="http://schemas.microsoft.com/office/drawing/2014/main" id="{0B9DF6F7-3DB8-B99E-4F06-DD92B64CE50F}"/>
              </a:ext>
            </a:extLst>
          </p:cNvPr>
          <p:cNvPicPr>
            <a:picLocks noChangeAspect="1"/>
          </p:cNvPicPr>
          <p:nvPr/>
        </p:nvPicPr>
        <p:blipFill>
          <a:blip r:embed="rId4"/>
          <a:stretch>
            <a:fillRect/>
          </a:stretch>
        </p:blipFill>
        <p:spPr>
          <a:xfrm>
            <a:off x="2260054" y="3488888"/>
            <a:ext cx="5536887" cy="3858403"/>
          </a:xfrm>
          <a:prstGeom prst="rect">
            <a:avLst/>
          </a:prstGeom>
        </p:spPr>
      </p:pic>
    </p:spTree>
    <p:extLst>
      <p:ext uri="{BB962C8B-B14F-4D97-AF65-F5344CB8AC3E}">
        <p14:creationId xmlns:p14="http://schemas.microsoft.com/office/powerpoint/2010/main" val="2095893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98783AA-9BF1-18B6-6B1F-EC1D474D692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B9BAF26-F3AE-FE89-7C3B-0EEEA9539DAF}"/>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8432297-A4BD-91B3-CDF4-1BE25E62BA3C}"/>
              </a:ext>
            </a:extLst>
          </p:cNvPr>
          <p:cNvSpPr>
            <a:spLocks noGrp="1"/>
          </p:cNvSpPr>
          <p:nvPr>
            <p:ph type="title"/>
          </p:nvPr>
        </p:nvSpPr>
        <p:spPr>
          <a:xfrm>
            <a:off x="2814380" y="268132"/>
            <a:ext cx="4389138" cy="1832596"/>
          </a:xfrm>
        </p:spPr>
        <p:txBody>
          <a:bodyPr rtlCol="0">
            <a:normAutofit/>
          </a:bodyPr>
          <a:lstStyle/>
          <a:p>
            <a:r>
              <a:rPr lang="en-GB" dirty="0">
                <a:solidFill>
                  <a:srgbClr val="002060"/>
                </a:solidFill>
                <a:latin typeface="Calibri"/>
                <a:ea typeface="Calibri"/>
                <a:cs typeface="Calibri"/>
              </a:rPr>
              <a:t>Times tables</a:t>
            </a:r>
            <a:endParaRPr lang="en-US" dirty="0"/>
          </a:p>
        </p:txBody>
      </p:sp>
      <p:sp>
        <p:nvSpPr>
          <p:cNvPr id="33" name="TextBox 32">
            <a:extLst>
              <a:ext uri="{FF2B5EF4-FFF2-40B4-BE49-F238E27FC236}">
                <a16:creationId xmlns:a16="http://schemas.microsoft.com/office/drawing/2014/main" id="{093E5B40-CCF7-1796-82BD-7E4AE944FE84}"/>
              </a:ext>
            </a:extLst>
          </p:cNvPr>
          <p:cNvSpPr txBox="1"/>
          <p:nvPr/>
        </p:nvSpPr>
        <p:spPr>
          <a:xfrm>
            <a:off x="677009" y="2210205"/>
            <a:ext cx="8702978" cy="5078313"/>
          </a:xfrm>
          <a:prstGeom prst="rect">
            <a:avLst/>
          </a:prstGeom>
          <a:solidFill>
            <a:schemeClr val="bg1"/>
          </a:solidFill>
          <a:ln w="76200">
            <a:solidFill>
              <a:srgbClr val="4495A2"/>
            </a:solidFill>
          </a:ln>
        </p:spPr>
        <p:txBody>
          <a:bodyPr wrap="square" lIns="91440" tIns="45720" rIns="91440" bIns="45720" rtlCol="0" anchor="t">
            <a:spAutoFit/>
          </a:bodyPr>
          <a:lstStyle/>
          <a:p>
            <a:r>
              <a:rPr lang="en-GB" dirty="0">
                <a:latin typeface="Calibri"/>
                <a:ea typeface="Calibri"/>
                <a:cs typeface="Calibri"/>
              </a:rPr>
              <a:t>As school we subscribe to TTS and everyone in KS2 has a login.</a:t>
            </a:r>
            <a:endParaRPr lang="en-US" dirty="0"/>
          </a:p>
          <a:p>
            <a:endParaRPr lang="en-GB" dirty="0">
              <a:latin typeface="Calibri"/>
              <a:ea typeface="Calibri"/>
              <a:cs typeface="Calibri"/>
            </a:endParaRPr>
          </a:p>
          <a:p>
            <a:r>
              <a:rPr lang="en-GB" dirty="0">
                <a:latin typeface="Calibri"/>
                <a:ea typeface="Calibri"/>
                <a:cs typeface="Calibri"/>
              </a:rPr>
              <a:t>We are also looking to roll out </a:t>
            </a:r>
            <a:r>
              <a:rPr lang="en-GB" dirty="0" err="1">
                <a:latin typeface="Calibri"/>
                <a:ea typeface="Calibri"/>
                <a:cs typeface="Calibri"/>
              </a:rPr>
              <a:t>Numbots</a:t>
            </a:r>
            <a:r>
              <a:rPr lang="en-GB" dirty="0">
                <a:latin typeface="Calibri"/>
                <a:ea typeface="Calibri"/>
                <a:cs typeface="Calibri"/>
              </a:rPr>
              <a:t> for younger children.</a:t>
            </a:r>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cs typeface="Calibri" panose="020F0502020204030204" pitchFamily="34" charset="0"/>
            </a:endParaRPr>
          </a:p>
          <a:p>
            <a:r>
              <a:rPr lang="en-GB" dirty="0">
                <a:latin typeface="Calibri"/>
                <a:ea typeface="Calibri"/>
                <a:cs typeface="Calibri"/>
              </a:rPr>
              <a:t>For children in Years 3 and 4 this website is great for practising for the times table test at the end of year 4.</a:t>
            </a:r>
            <a:endParaRPr lang="en-GB" dirty="0">
              <a:latin typeface="Calibri" panose="020F0502020204030204" pitchFamily="34" charset="0"/>
              <a:ea typeface="Calibri"/>
              <a:cs typeface="Calibri" panose="020F0502020204030204" pitchFamily="34" charset="0"/>
            </a:endParaRPr>
          </a:p>
          <a:p>
            <a:endParaRPr lang="en-GB" dirty="0">
              <a:latin typeface="Calibri"/>
              <a:ea typeface="Calibri"/>
              <a:cs typeface="Calibri"/>
            </a:endParaRPr>
          </a:p>
          <a:p>
            <a:r>
              <a:rPr lang="en-GB" dirty="0">
                <a:ea typeface="+mn-lt"/>
                <a:cs typeface="+mn-lt"/>
                <a:hlinkClick r:id="rId4"/>
              </a:rPr>
              <a:t>Multiplication Tables Check - 2026 - Timestables.co.uk</a:t>
            </a:r>
            <a:r>
              <a:rPr lang="en-GB" dirty="0">
                <a:ea typeface="+mn-lt"/>
                <a:cs typeface="+mn-lt"/>
              </a:rPr>
              <a:t> </a:t>
            </a:r>
            <a:endParaRPr lang="en-GB" dirty="0"/>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ea typeface="Calibri"/>
              <a:cs typeface="Calibri" panose="020F0502020204030204" pitchFamily="34" charset="0"/>
            </a:endParaRPr>
          </a:p>
        </p:txBody>
      </p:sp>
    </p:spTree>
    <p:extLst>
      <p:ext uri="{BB962C8B-B14F-4D97-AF65-F5344CB8AC3E}">
        <p14:creationId xmlns:p14="http://schemas.microsoft.com/office/powerpoint/2010/main" val="1411748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a:bodyPr>
          <a:lstStyle/>
          <a:p>
            <a:pPr rtl="0"/>
            <a:r>
              <a:rPr lang="en-GB" dirty="0">
                <a:solidFill>
                  <a:srgbClr val="002060"/>
                </a:solidFill>
                <a:latin typeface="Calibri"/>
                <a:ea typeface="Calibri"/>
                <a:cs typeface="Calibri"/>
              </a:rPr>
              <a:t>Phonics and Reading</a:t>
            </a:r>
          </a:p>
        </p:txBody>
      </p:sp>
      <p:sp>
        <p:nvSpPr>
          <p:cNvPr id="33" name="TextBox 32">
            <a:extLst>
              <a:ext uri="{FF2B5EF4-FFF2-40B4-BE49-F238E27FC236}">
                <a16:creationId xmlns:a16="http://schemas.microsoft.com/office/drawing/2014/main" id="{0B7B0B3C-64CB-A598-C526-3DD032F622FE}"/>
              </a:ext>
            </a:extLst>
          </p:cNvPr>
          <p:cNvSpPr txBox="1"/>
          <p:nvPr/>
        </p:nvSpPr>
        <p:spPr>
          <a:xfrm>
            <a:off x="815111" y="3522877"/>
            <a:ext cx="8702978" cy="3693319"/>
          </a:xfrm>
          <a:prstGeom prst="rect">
            <a:avLst/>
          </a:prstGeom>
          <a:solidFill>
            <a:schemeClr val="bg1"/>
          </a:solidFill>
          <a:ln w="76200">
            <a:solidFill>
              <a:srgbClr val="4495A2"/>
            </a:solidFill>
          </a:ln>
        </p:spPr>
        <p:txBody>
          <a:bodyPr wrap="square" rtlCol="0">
            <a:spAutoFit/>
          </a:bodyPr>
          <a:lstStyle/>
          <a:p>
            <a:r>
              <a:rPr lang="en-GB" dirty="0"/>
              <a:t>Our reading sessions will have a strong focus on </a:t>
            </a:r>
            <a:r>
              <a:rPr lang="en-GB" b="1" dirty="0"/>
              <a:t>whole-class reading</a:t>
            </a:r>
            <a:r>
              <a:rPr lang="en-GB" dirty="0"/>
              <a:t>, developing both children’s </a:t>
            </a:r>
            <a:r>
              <a:rPr lang="en-GB" b="1" dirty="0"/>
              <a:t>fluency and comprehension skills</a:t>
            </a:r>
            <a:r>
              <a:rPr lang="en-GB" dirty="0"/>
              <a:t>. </a:t>
            </a:r>
          </a:p>
          <a:p>
            <a:r>
              <a:rPr lang="en-GB" dirty="0"/>
              <a:t>We will explore a range of engaging texts together, helping children to read with increasing accuracy, expression and understanding. </a:t>
            </a:r>
          </a:p>
          <a:p>
            <a:r>
              <a:rPr lang="en-GB" dirty="0"/>
              <a:t>Activities and questioning will be carefully adapted so that every child can access the text while also being appropriately challenged. </a:t>
            </a:r>
          </a:p>
          <a:p>
            <a:r>
              <a:rPr lang="en-GB" dirty="0"/>
              <a:t>Children will receive additional modelling, vocabulary support and opportunities to practise where needed, while deeper questioning and more complex tasks will encourage confident readers to extend their thinking and justify their ideas using evidence from the text.</a:t>
            </a:r>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AF9692F3-22DC-F7DA-7379-9FBEB69948B6}"/>
              </a:ext>
            </a:extLst>
          </p:cNvPr>
          <p:cNvPicPr>
            <a:picLocks noChangeAspect="1"/>
          </p:cNvPicPr>
          <p:nvPr/>
        </p:nvPicPr>
        <p:blipFill>
          <a:blip r:embed="rId4"/>
          <a:stretch>
            <a:fillRect/>
          </a:stretch>
        </p:blipFill>
        <p:spPr>
          <a:xfrm>
            <a:off x="7767165" y="183360"/>
            <a:ext cx="2002140" cy="2002140"/>
          </a:xfrm>
          <a:prstGeom prst="rect">
            <a:avLst/>
          </a:prstGeom>
        </p:spPr>
      </p:pic>
    </p:spTree>
    <p:extLst>
      <p:ext uri="{BB962C8B-B14F-4D97-AF65-F5344CB8AC3E}">
        <p14:creationId xmlns:p14="http://schemas.microsoft.com/office/powerpoint/2010/main" val="1156754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a:bodyPr>
          <a:lstStyle/>
          <a:p>
            <a:pPr rtl="0"/>
            <a:r>
              <a:rPr lang="en-GB" dirty="0">
                <a:solidFill>
                  <a:srgbClr val="002060"/>
                </a:solidFill>
                <a:latin typeface="Calibri" panose="020F0502020204030204" pitchFamily="34" charset="0"/>
                <a:cs typeface="Calibri" panose="020F0502020204030204" pitchFamily="34" charset="0"/>
              </a:rPr>
              <a:t>Our class information</a:t>
            </a:r>
          </a:p>
        </p:txBody>
      </p:sp>
      <p:sp>
        <p:nvSpPr>
          <p:cNvPr id="33" name="TextBox 32">
            <a:extLst>
              <a:ext uri="{FF2B5EF4-FFF2-40B4-BE49-F238E27FC236}">
                <a16:creationId xmlns:a16="http://schemas.microsoft.com/office/drawing/2014/main" id="{0B7B0B3C-64CB-A598-C526-3DD032F622FE}"/>
              </a:ext>
            </a:extLst>
          </p:cNvPr>
          <p:cNvSpPr txBox="1"/>
          <p:nvPr/>
        </p:nvSpPr>
        <p:spPr>
          <a:xfrm>
            <a:off x="608546" y="3147536"/>
            <a:ext cx="8702978" cy="2585323"/>
          </a:xfrm>
          <a:prstGeom prst="rect">
            <a:avLst/>
          </a:prstGeom>
          <a:solidFill>
            <a:schemeClr val="bg1"/>
          </a:solidFill>
          <a:ln w="76200">
            <a:solidFill>
              <a:srgbClr val="FFFF00"/>
            </a:solidFill>
          </a:ln>
        </p:spPr>
        <p:txBody>
          <a:bodyPr wrap="square" rtlCol="0">
            <a:spAutoFit/>
          </a:bodyPr>
          <a:lstStyle/>
          <a:p>
            <a:r>
              <a:rPr lang="en-GB" b="1" dirty="0">
                <a:latin typeface="Calibri" panose="020F0502020204030204" pitchFamily="34" charset="0"/>
                <a:cs typeface="Calibri" panose="020F0502020204030204" pitchFamily="34" charset="0"/>
              </a:rPr>
              <a:t>PE days are: Monday and Thursday</a:t>
            </a:r>
          </a:p>
          <a:p>
            <a:endParaRPr lang="en-GB"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Reading books changed: Thursday</a:t>
            </a:r>
          </a:p>
          <a:p>
            <a:endParaRPr lang="en-GB"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Water bottles: </a:t>
            </a:r>
            <a:r>
              <a:rPr lang="en-GB" dirty="0">
                <a:latin typeface="Calibri" panose="020F0502020204030204" pitchFamily="34" charset="0"/>
                <a:cs typeface="Calibri" panose="020F0502020204030204" pitchFamily="34" charset="0"/>
              </a:rPr>
              <a:t>Please provide a named water bottle for you child.  These will be sent home each day.</a:t>
            </a:r>
          </a:p>
          <a:p>
            <a:endParaRPr lang="en-GB"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Art shirts: </a:t>
            </a:r>
            <a:r>
              <a:rPr lang="en-GB" dirty="0">
                <a:latin typeface="Calibri" panose="020F0502020204030204" pitchFamily="34" charset="0"/>
                <a:cs typeface="Calibri" panose="020F0502020204030204" pitchFamily="34" charset="0"/>
              </a:rPr>
              <a:t>Please provide your child with an old t-shirt for art.  This needs to be big enough to go over their own clothes.</a:t>
            </a:r>
          </a:p>
        </p:txBody>
      </p:sp>
    </p:spTree>
    <p:extLst>
      <p:ext uri="{BB962C8B-B14F-4D97-AF65-F5344CB8AC3E}">
        <p14:creationId xmlns:p14="http://schemas.microsoft.com/office/powerpoint/2010/main" val="752853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698014"/>
            <a:ext cx="4389138" cy="1402713"/>
          </a:xfrm>
        </p:spPr>
        <p:txBody>
          <a:bodyPr rtlCol="0">
            <a:normAutofit/>
          </a:bodyPr>
          <a:lstStyle/>
          <a:p>
            <a:pPr rtl="0"/>
            <a:r>
              <a:rPr lang="en-GB" dirty="0">
                <a:solidFill>
                  <a:srgbClr val="002060"/>
                </a:solidFill>
                <a:latin typeface="Calibri" panose="020F0502020204030204" pitchFamily="34" charset="0"/>
                <a:cs typeface="Calibri" panose="020F0502020204030204" pitchFamily="34" charset="0"/>
              </a:rPr>
              <a:t>Interventions</a:t>
            </a:r>
          </a:p>
        </p:txBody>
      </p:sp>
      <p:sp>
        <p:nvSpPr>
          <p:cNvPr id="35" name="TextBox 34">
            <a:extLst>
              <a:ext uri="{FF2B5EF4-FFF2-40B4-BE49-F238E27FC236}">
                <a16:creationId xmlns:a16="http://schemas.microsoft.com/office/drawing/2014/main" id="{1D2D3D2D-70DF-B254-3A8B-82FB26725A1B}"/>
              </a:ext>
            </a:extLst>
          </p:cNvPr>
          <p:cNvSpPr txBox="1"/>
          <p:nvPr/>
        </p:nvSpPr>
        <p:spPr>
          <a:xfrm>
            <a:off x="668315" y="3348200"/>
            <a:ext cx="8545487" cy="3139321"/>
          </a:xfrm>
          <a:prstGeom prst="rect">
            <a:avLst/>
          </a:prstGeom>
          <a:solidFill>
            <a:schemeClr val="bg1"/>
          </a:solidFill>
          <a:ln w="76200">
            <a:solidFill>
              <a:schemeClr val="accent1">
                <a:lumMod val="60000"/>
                <a:lumOff val="40000"/>
              </a:schemeClr>
            </a:solidFill>
          </a:ln>
        </p:spPr>
        <p:txBody>
          <a:bodyPr wrap="square" lIns="91440" tIns="45720" rIns="91440" bIns="45720" rtlCol="0" anchor="t">
            <a:spAutoFit/>
          </a:bodyPr>
          <a:lstStyle/>
          <a:p>
            <a:pPr algn="l" rtl="0" fontAlgn="base"/>
            <a:r>
              <a:rPr lang="en-GB" sz="1800" b="1" i="0" u="none" strike="noStrike" dirty="0">
                <a:solidFill>
                  <a:srgbClr val="000000"/>
                </a:solidFill>
                <a:effectLst/>
                <a:latin typeface="Calibri" panose="020F0502020204030204" pitchFamily="34" charset="0"/>
                <a:cs typeface="Calibri" panose="020F0502020204030204" pitchFamily="34" charset="0"/>
              </a:rPr>
              <a:t>We run several interventions in school to support your child with their learning.  </a:t>
            </a:r>
          </a:p>
          <a:p>
            <a:pPr algn="l" rtl="0" fontAlgn="base"/>
            <a:endParaRPr lang="en-GB" sz="1800" i="0" u="none" strike="noStrike" dirty="0">
              <a:solidFill>
                <a:srgbClr val="000000"/>
              </a:solidFill>
              <a:effectLst/>
              <a:latin typeface="Calibri" panose="020F0502020204030204" pitchFamily="34" charset="0"/>
              <a:cs typeface="Calibri" panose="020F0502020204030204" pitchFamily="34" charset="0"/>
            </a:endParaRPr>
          </a:p>
          <a:p>
            <a:pPr algn="l" rtl="0" fontAlgn="base"/>
            <a:r>
              <a:rPr lang="en-GB" sz="1800" i="0" u="none" strike="noStrike" dirty="0">
                <a:solidFill>
                  <a:srgbClr val="000000"/>
                </a:solidFill>
                <a:effectLst/>
                <a:latin typeface="Calibri" panose="020F0502020204030204" pitchFamily="34" charset="0"/>
                <a:cs typeface="Calibri" panose="020F0502020204030204" pitchFamily="34" charset="0"/>
              </a:rPr>
              <a:t>These include:</a:t>
            </a:r>
            <a:endParaRPr lang="en-GB" sz="1800" b="1" i="0" u="none" strike="noStrike" dirty="0">
              <a:solidFill>
                <a:srgbClr val="000000"/>
              </a:solidFill>
              <a:effectLst/>
              <a:latin typeface="Calibri" panose="020F0502020204030204" pitchFamily="34" charset="0"/>
              <a:cs typeface="Calibri" panose="020F050202020403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cs typeface="Calibri" panose="020F0502020204030204" pitchFamily="34" charset="0"/>
              </a:rPr>
              <a:t>Handwriting</a:t>
            </a:r>
            <a:r>
              <a:rPr lang="en-US" sz="1800" b="0" i="0" dirty="0">
                <a:solidFill>
                  <a:srgbClr val="000000"/>
                </a:solidFill>
                <a:effectLst/>
                <a:latin typeface="Calibri" panose="020F0502020204030204" pitchFamily="34" charset="0"/>
                <a:cs typeface="Calibri" panose="020F0502020204030204" pitchFamily="34" charset="0"/>
              </a:rPr>
              <a:t>​</a:t>
            </a:r>
            <a:endParaRPr lang="en-US" b="0" i="0" dirty="0">
              <a:solidFill>
                <a:srgbClr val="000000"/>
              </a:solidFill>
              <a:effectLst/>
              <a:latin typeface="Calibri" panose="020F0502020204030204" pitchFamily="34" charset="0"/>
              <a:cs typeface="Calibri" panose="020F050202020403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cs typeface="Calibri" panose="020F0502020204030204" pitchFamily="34" charset="0"/>
              </a:rPr>
              <a:t>Self-esteem</a:t>
            </a:r>
            <a:r>
              <a:rPr lang="en-US" sz="1800" b="0" i="0" dirty="0">
                <a:solidFill>
                  <a:srgbClr val="000000"/>
                </a:solidFill>
                <a:effectLst/>
                <a:latin typeface="Calibri" panose="020F0502020204030204" pitchFamily="34" charset="0"/>
                <a:cs typeface="Calibri" panose="020F0502020204030204" pitchFamily="34" charset="0"/>
              </a:rPr>
              <a:t>​ groups using ‘Think Good, Feel Good’ resources</a:t>
            </a:r>
            <a:endParaRPr lang="en-US" b="0" i="0" dirty="0">
              <a:solidFill>
                <a:srgbClr val="000000"/>
              </a:solidFill>
              <a:effectLst/>
              <a:latin typeface="Calibri" panose="020F0502020204030204" pitchFamily="34" charset="0"/>
              <a:cs typeface="Calibri" panose="020F050202020403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cs typeface="Calibri" panose="020F0502020204030204" pitchFamily="34" charset="0"/>
              </a:rPr>
              <a:t>Number work</a:t>
            </a:r>
            <a:r>
              <a:rPr lang="en-US" sz="1800" b="0" i="0" dirty="0">
                <a:solidFill>
                  <a:srgbClr val="000000"/>
                </a:solidFill>
                <a:effectLst/>
                <a:latin typeface="Calibri" panose="020F0502020204030204" pitchFamily="34" charset="0"/>
                <a:cs typeface="Calibri" panose="020F0502020204030204" pitchFamily="34" charset="0"/>
              </a:rPr>
              <a:t>​</a:t>
            </a:r>
            <a:endParaRPr lang="en-US" b="0" i="0" dirty="0">
              <a:solidFill>
                <a:srgbClr val="000000"/>
              </a:solidFill>
              <a:effectLst/>
              <a:latin typeface="Calibri" panose="020F0502020204030204" pitchFamily="34" charset="0"/>
              <a:cs typeface="Calibri" panose="020F050202020403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cs typeface="Calibri" panose="020F0502020204030204" pitchFamily="34" charset="0"/>
              </a:rPr>
              <a:t>Regular reading</a:t>
            </a:r>
            <a:r>
              <a:rPr lang="en-US" sz="1800" b="0" i="0" dirty="0">
                <a:solidFill>
                  <a:srgbClr val="000000"/>
                </a:solidFill>
                <a:effectLst/>
                <a:latin typeface="Calibri" panose="020F0502020204030204" pitchFamily="34" charset="0"/>
                <a:cs typeface="Calibri" panose="020F0502020204030204" pitchFamily="34" charset="0"/>
              </a:rPr>
              <a:t>​</a:t>
            </a:r>
            <a:endParaRPr lang="en-US" b="0" i="0" dirty="0">
              <a:solidFill>
                <a:srgbClr val="000000"/>
              </a:solidFill>
              <a:effectLst/>
              <a:latin typeface="Calibri" panose="020F0502020204030204" pitchFamily="34" charset="0"/>
              <a:cs typeface="Calibri" panose="020F050202020403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cs typeface="Calibri" panose="020F0502020204030204" pitchFamily="34" charset="0"/>
              </a:rPr>
              <a:t>Little Wandle Catch up Phonics</a:t>
            </a:r>
            <a:r>
              <a:rPr lang="en-US" sz="1800" b="0" i="0" dirty="0">
                <a:solidFill>
                  <a:srgbClr val="000000"/>
                </a:solidFill>
                <a:effectLst/>
                <a:latin typeface="Calibri" panose="020F0502020204030204" pitchFamily="34" charset="0"/>
                <a:cs typeface="Calibri" panose="020F0502020204030204" pitchFamily="34" charset="0"/>
              </a:rPr>
              <a:t>​</a:t>
            </a:r>
            <a:endParaRPr lang="en-US" b="0" i="0" dirty="0">
              <a:solidFill>
                <a:srgbClr val="000000"/>
              </a:solidFill>
              <a:effectLst/>
              <a:latin typeface="Calibri" panose="020F0502020204030204" pitchFamily="34" charset="0"/>
              <a:cs typeface="Calibri" panose="020F0502020204030204" pitchFamily="34" charset="0"/>
            </a:endParaRPr>
          </a:p>
          <a:p>
            <a:pPr algn="l" rtl="0" fontAlgn="base"/>
            <a:endParaRPr lang="en-GB" dirty="0">
              <a:solidFill>
                <a:srgbClr val="000000"/>
              </a:solidFill>
              <a:latin typeface="Calibri" panose="020F0502020204030204" pitchFamily="34" charset="0"/>
              <a:cs typeface="Calibri" panose="020F0502020204030204" pitchFamily="34" charset="0"/>
            </a:endParaRPr>
          </a:p>
          <a:p>
            <a:pPr algn="l" rtl="0" fontAlgn="base"/>
            <a:r>
              <a:rPr lang="en-GB" b="0" i="0" dirty="0">
                <a:solidFill>
                  <a:srgbClr val="000000"/>
                </a:solidFill>
                <a:effectLst/>
                <a:latin typeface="Calibri" panose="020F0502020204030204" pitchFamily="34" charset="0"/>
                <a:cs typeface="Calibri" panose="020F0502020204030204" pitchFamily="34" charset="0"/>
              </a:rPr>
              <a:t>If your child has a SEN pupil passport, these will be detailed on this.</a:t>
            </a:r>
            <a:endParaRPr lang="en-US" b="0" i="0" dirty="0">
              <a:solidFill>
                <a:srgbClr val="000000"/>
              </a:solidFill>
              <a:effectLst/>
              <a:latin typeface="Calibri" panose="020F0502020204030204" pitchFamily="34" charset="0"/>
              <a:cs typeface="Calibri" panose="020F0502020204030204" pitchFamily="34" charset="0"/>
            </a:endParaRPr>
          </a:p>
          <a:p>
            <a:pPr algn="l" rtl="0" fontAlgn="base"/>
            <a:endParaRPr lang="en-GB" sz="1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785D3CB8-EA83-837A-8295-3F4F03702482}"/>
              </a:ext>
            </a:extLst>
          </p:cNvPr>
          <p:cNvPicPr>
            <a:picLocks noChangeAspect="1"/>
          </p:cNvPicPr>
          <p:nvPr/>
        </p:nvPicPr>
        <p:blipFill>
          <a:blip r:embed="rId4"/>
          <a:stretch>
            <a:fillRect/>
          </a:stretch>
        </p:blipFill>
        <p:spPr>
          <a:xfrm>
            <a:off x="7562193" y="268132"/>
            <a:ext cx="2189080" cy="2199899"/>
          </a:xfrm>
          <a:prstGeom prst="rect">
            <a:avLst/>
          </a:prstGeom>
        </p:spPr>
      </p:pic>
    </p:spTree>
    <p:extLst>
      <p:ext uri="{BB962C8B-B14F-4D97-AF65-F5344CB8AC3E}">
        <p14:creationId xmlns:p14="http://schemas.microsoft.com/office/powerpoint/2010/main" val="30004780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698014"/>
            <a:ext cx="4389138" cy="1402713"/>
          </a:xfrm>
        </p:spPr>
        <p:txBody>
          <a:bodyPr rtlCol="0">
            <a:normAutofit fontScale="90000"/>
          </a:bodyPr>
          <a:lstStyle/>
          <a:p>
            <a:pPr rtl="0"/>
            <a:r>
              <a:rPr lang="en-GB" dirty="0">
                <a:solidFill>
                  <a:srgbClr val="002060"/>
                </a:solidFill>
                <a:latin typeface="Calibri" panose="020F0502020204030204" pitchFamily="34" charset="0"/>
                <a:cs typeface="Calibri" panose="020F0502020204030204" pitchFamily="34" charset="0"/>
              </a:rPr>
              <a:t>Helping your child at home</a:t>
            </a:r>
          </a:p>
        </p:txBody>
      </p:sp>
      <p:sp>
        <p:nvSpPr>
          <p:cNvPr id="35" name="TextBox 34">
            <a:extLst>
              <a:ext uri="{FF2B5EF4-FFF2-40B4-BE49-F238E27FC236}">
                <a16:creationId xmlns:a16="http://schemas.microsoft.com/office/drawing/2014/main" id="{1D2D3D2D-70DF-B254-3A8B-82FB26725A1B}"/>
              </a:ext>
            </a:extLst>
          </p:cNvPr>
          <p:cNvSpPr txBox="1"/>
          <p:nvPr/>
        </p:nvSpPr>
        <p:spPr>
          <a:xfrm>
            <a:off x="668315" y="3348200"/>
            <a:ext cx="8545487" cy="3231654"/>
          </a:xfrm>
          <a:prstGeom prst="rect">
            <a:avLst/>
          </a:prstGeom>
          <a:solidFill>
            <a:schemeClr val="bg1"/>
          </a:solidFill>
          <a:ln w="76200">
            <a:solidFill>
              <a:schemeClr val="accent1">
                <a:lumMod val="60000"/>
                <a:lumOff val="40000"/>
              </a:schemeClr>
            </a:solidFill>
          </a:ln>
        </p:spPr>
        <p:txBody>
          <a:bodyPr wrap="square" lIns="91440" tIns="45720" rIns="91440" bIns="45720" rtlCol="0" anchor="t">
            <a:spAutoFit/>
          </a:bodyPr>
          <a:lstStyle/>
          <a:p>
            <a:pPr marL="285750" indent="-285750" algn="l" rtl="0" fontAlgn="base">
              <a:buFont typeface="Arial" panose="020B0604020202020204" pitchFamily="34" charset="0"/>
              <a:buChar char="•"/>
            </a:pPr>
            <a:r>
              <a:rPr lang="en-GB" sz="1800" b="1" i="0" u="none" strike="noStrike" dirty="0">
                <a:solidFill>
                  <a:srgbClr val="000000"/>
                </a:solidFill>
                <a:effectLst/>
                <a:latin typeface="Calibri" panose="020F0502020204030204" pitchFamily="34" charset="0"/>
                <a:cs typeface="Calibri" panose="020F0502020204030204" pitchFamily="34" charset="0"/>
              </a:rPr>
              <a:t>Reading</a:t>
            </a:r>
            <a:r>
              <a:rPr lang="en-GB" sz="1800" b="0" i="0" u="none" strike="noStrike" dirty="0">
                <a:solidFill>
                  <a:srgbClr val="000000"/>
                </a:solidFill>
                <a:effectLst/>
                <a:latin typeface="Calibri" panose="020F0502020204030204" pitchFamily="34" charset="0"/>
                <a:cs typeface="Calibri" panose="020F0502020204030204" pitchFamily="34" charset="0"/>
              </a:rPr>
              <a:t>:</a:t>
            </a:r>
            <a:r>
              <a:rPr lang="en-GB" sz="1800" b="1" i="0" u="none" strike="noStrike" dirty="0">
                <a:solidFill>
                  <a:srgbClr val="FF0000"/>
                </a:solidFill>
                <a:effectLst/>
                <a:latin typeface="Calibri" panose="020F0502020204030204" pitchFamily="34" charset="0"/>
                <a:cs typeface="Calibri" panose="020F0502020204030204" pitchFamily="34" charset="0"/>
              </a:rPr>
              <a:t>5 x weekly</a:t>
            </a:r>
            <a:r>
              <a:rPr lang="en-GB" sz="1800" b="0" i="0" u="none" strike="noStrike" dirty="0">
                <a:solidFill>
                  <a:srgbClr val="000000"/>
                </a:solidFill>
                <a:effectLst/>
                <a:latin typeface="Calibri" panose="020F0502020204030204" pitchFamily="34" charset="0"/>
                <a:cs typeface="Calibri" panose="020F0502020204030204" pitchFamily="34" charset="0"/>
              </a:rPr>
              <a:t>, signed in book</a:t>
            </a:r>
            <a:r>
              <a:rPr lang="en-US" sz="1800" b="0" i="0" dirty="0">
                <a:solidFill>
                  <a:srgbClr val="000000"/>
                </a:solidFill>
                <a:effectLst/>
                <a:latin typeface="Calibri" panose="020F0502020204030204" pitchFamily="34" charset="0"/>
                <a:cs typeface="Calibri" panose="020F0502020204030204" pitchFamily="34" charset="0"/>
              </a:rPr>
              <a:t>​</a:t>
            </a:r>
          </a:p>
          <a:p>
            <a:pPr marL="285750" indent="-285750" algn="l" rtl="0" fontAlgn="base">
              <a:buFont typeface="Arial" panose="020B0604020202020204" pitchFamily="34" charset="0"/>
              <a:buChar char="•"/>
            </a:pPr>
            <a:r>
              <a:rPr lang="en-US" b="1" dirty="0">
                <a:solidFill>
                  <a:srgbClr val="000000"/>
                </a:solidFill>
                <a:latin typeface="Calibri" panose="020F0502020204030204" pitchFamily="34" charset="0"/>
                <a:cs typeface="Calibri" panose="020F0502020204030204" pitchFamily="34" charset="0"/>
              </a:rPr>
              <a:t>Spellings: </a:t>
            </a:r>
            <a:r>
              <a:rPr lang="en-US" dirty="0">
                <a:solidFill>
                  <a:srgbClr val="000000"/>
                </a:solidFill>
                <a:latin typeface="Calibri" panose="020F0502020204030204" pitchFamily="34" charset="0"/>
                <a:cs typeface="Calibri" panose="020F0502020204030204" pitchFamily="34" charset="0"/>
              </a:rPr>
              <a:t>Practice statutory spellings at home</a:t>
            </a:r>
          </a:p>
          <a:p>
            <a:pPr marL="285750" indent="-285750" algn="l" rtl="0" fontAlgn="base">
              <a:buFont typeface="Arial" panose="020B0604020202020204" pitchFamily="34" charset="0"/>
              <a:buChar char="•"/>
            </a:pPr>
            <a:r>
              <a:rPr lang="en-GB" sz="1800" b="1" i="0" u="none" strike="noStrike" dirty="0">
                <a:solidFill>
                  <a:srgbClr val="000000"/>
                </a:solidFill>
                <a:effectLst/>
                <a:latin typeface="Calibri" panose="020F0502020204030204" pitchFamily="34" charset="0"/>
                <a:cs typeface="Calibri" panose="020F0502020204030204" pitchFamily="34" charset="0"/>
              </a:rPr>
              <a:t>Practise </a:t>
            </a:r>
            <a:r>
              <a:rPr lang="en-GB" b="1" dirty="0">
                <a:solidFill>
                  <a:srgbClr val="000000"/>
                </a:solidFill>
                <a:latin typeface="Calibri" panose="020F0502020204030204" pitchFamily="34" charset="0"/>
                <a:cs typeface="Calibri" panose="020F0502020204030204" pitchFamily="34" charset="0"/>
              </a:rPr>
              <a:t>phonics if needed</a:t>
            </a:r>
            <a:endParaRPr lang="en-GB" sz="1800" b="1" i="0" u="none" strike="noStrike" dirty="0">
              <a:solidFill>
                <a:srgbClr val="000000"/>
              </a:solidFill>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n-GB" sz="1800" b="1" i="0" u="none" strike="noStrike" dirty="0">
                <a:solidFill>
                  <a:srgbClr val="000000"/>
                </a:solidFill>
                <a:effectLst/>
                <a:latin typeface="Calibri" panose="020F0502020204030204" pitchFamily="34" charset="0"/>
                <a:cs typeface="Calibri" panose="020F0502020204030204" pitchFamily="34" charset="0"/>
              </a:rPr>
              <a:t>Times tables/Number Bots: </a:t>
            </a:r>
            <a:r>
              <a:rPr lang="en-GB" sz="1800" i="0" u="none" strike="noStrike" dirty="0">
                <a:solidFill>
                  <a:srgbClr val="000000"/>
                </a:solidFill>
                <a:effectLst/>
                <a:latin typeface="Calibri" panose="020F0502020204030204" pitchFamily="34" charset="0"/>
                <a:cs typeface="Calibri" panose="020F0502020204030204" pitchFamily="34" charset="0"/>
              </a:rPr>
              <a:t>School subscriptions, logins provided</a:t>
            </a:r>
            <a:endParaRPr lang="en-GB" sz="1800" b="1" i="0" u="none" strike="noStrike" dirty="0">
              <a:solidFill>
                <a:srgbClr val="000000"/>
              </a:solidFill>
              <a:effectLst/>
              <a:latin typeface="Calibri" panose="020F0502020204030204" pitchFamily="34" charset="0"/>
              <a:cs typeface="Calibri" panose="020F0502020204030204" pitchFamily="34" charset="0"/>
            </a:endParaRPr>
          </a:p>
          <a:p>
            <a:pPr algn="l" rtl="0" fontAlgn="base"/>
            <a:endParaRPr lang="en-GB" sz="1800" b="1" i="0" u="none" strike="noStrike" dirty="0">
              <a:solidFill>
                <a:srgbClr val="000000"/>
              </a:solidFill>
              <a:effectLst/>
              <a:latin typeface="Calibri" panose="020F0502020204030204" pitchFamily="34" charset="0"/>
              <a:cs typeface="Calibri" panose="020F0502020204030204" pitchFamily="34" charset="0"/>
            </a:endParaRPr>
          </a:p>
          <a:p>
            <a:pPr algn="ctr" rtl="0" fontAlgn="base"/>
            <a:endParaRPr lang="en-GB" sz="2400" dirty="0">
              <a:solidFill>
                <a:srgbClr val="000000"/>
              </a:solidFill>
              <a:latin typeface="Calibri" panose="020F0502020204030204" pitchFamily="34" charset="0"/>
              <a:cs typeface="Calibri" panose="020F0502020204030204" pitchFamily="34" charset="0"/>
            </a:endParaRPr>
          </a:p>
          <a:p>
            <a:pPr algn="ctr" rtl="0" fontAlgn="base"/>
            <a:r>
              <a:rPr lang="en-GB" sz="2400" b="1" i="0" u="none" strike="noStrike" dirty="0">
                <a:solidFill>
                  <a:schemeClr val="accent6">
                    <a:lumMod val="60000"/>
                    <a:lumOff val="40000"/>
                  </a:schemeClr>
                </a:solidFill>
                <a:effectLst/>
                <a:latin typeface="Calibri" panose="020F0502020204030204" pitchFamily="34" charset="0"/>
              </a:rPr>
              <a:t>You play a crucial role in helping your children learn.  Children achieve more when schools and parents work together in partnership.</a:t>
            </a:r>
            <a:endParaRPr lang="en-GB" dirty="0">
              <a:solidFill>
                <a:schemeClr val="accent6">
                  <a:lumMod val="60000"/>
                  <a:lumOff val="40000"/>
                </a:schemeClr>
              </a:solidFill>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785D3CB8-EA83-837A-8295-3F4F03702482}"/>
              </a:ext>
            </a:extLst>
          </p:cNvPr>
          <p:cNvPicPr>
            <a:picLocks noChangeAspect="1"/>
          </p:cNvPicPr>
          <p:nvPr/>
        </p:nvPicPr>
        <p:blipFill>
          <a:blip r:embed="rId4"/>
          <a:stretch>
            <a:fillRect/>
          </a:stretch>
        </p:blipFill>
        <p:spPr>
          <a:xfrm>
            <a:off x="7562193" y="268132"/>
            <a:ext cx="2189080" cy="2199899"/>
          </a:xfrm>
          <a:prstGeom prst="rect">
            <a:avLst/>
          </a:prstGeom>
        </p:spPr>
      </p:pic>
    </p:spTree>
    <p:extLst>
      <p:ext uri="{BB962C8B-B14F-4D97-AF65-F5344CB8AC3E}">
        <p14:creationId xmlns:p14="http://schemas.microsoft.com/office/powerpoint/2010/main" val="262796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a:bodyPr>
          <a:lstStyle/>
          <a:p>
            <a:pPr rtl="0"/>
            <a:br>
              <a:rPr lang="en-GB" dirty="0">
                <a:solidFill>
                  <a:srgbClr val="002060"/>
                </a:solidFill>
                <a:latin typeface="Calibri" panose="020F0502020204030204" pitchFamily="34" charset="0"/>
                <a:cs typeface="Calibri" panose="020F0502020204030204" pitchFamily="34" charset="0"/>
              </a:rPr>
            </a:br>
            <a:r>
              <a:rPr lang="en-GB" dirty="0">
                <a:solidFill>
                  <a:srgbClr val="002060"/>
                </a:solidFill>
                <a:latin typeface="Calibri" panose="020F0502020204030204" pitchFamily="34" charset="0"/>
                <a:cs typeface="Calibri" panose="020F0502020204030204" pitchFamily="34" charset="0"/>
              </a:rPr>
              <a:t>Visits</a:t>
            </a:r>
          </a:p>
        </p:txBody>
      </p:sp>
      <p:sp>
        <p:nvSpPr>
          <p:cNvPr id="35" name="TextBox 34">
            <a:extLst>
              <a:ext uri="{FF2B5EF4-FFF2-40B4-BE49-F238E27FC236}">
                <a16:creationId xmlns:a16="http://schemas.microsoft.com/office/drawing/2014/main" id="{1D2D3D2D-70DF-B254-3A8B-82FB26725A1B}"/>
              </a:ext>
            </a:extLst>
          </p:cNvPr>
          <p:cNvSpPr txBox="1"/>
          <p:nvPr/>
        </p:nvSpPr>
        <p:spPr>
          <a:xfrm>
            <a:off x="668315" y="3348200"/>
            <a:ext cx="8545487" cy="4832092"/>
          </a:xfrm>
          <a:prstGeom prst="rect">
            <a:avLst/>
          </a:prstGeom>
          <a:solidFill>
            <a:schemeClr val="bg1"/>
          </a:solidFill>
          <a:ln w="76200">
            <a:solidFill>
              <a:srgbClr val="92D050"/>
            </a:solidFill>
          </a:ln>
        </p:spPr>
        <p:txBody>
          <a:bodyPr wrap="square" rtlCol="0">
            <a:spAutoFit/>
          </a:bodyPr>
          <a:lstStyle/>
          <a:p>
            <a:pPr algn="l" rtl="0" fontAlgn="base"/>
            <a:r>
              <a:rPr lang="en-GB" sz="1600" dirty="0">
                <a:solidFill>
                  <a:srgbClr val="000000"/>
                </a:solidFill>
                <a:latin typeface="Calibri" panose="020F0502020204030204" pitchFamily="34" charset="0"/>
                <a:cs typeface="Calibri" panose="020F0502020204030204" pitchFamily="34" charset="0"/>
              </a:rPr>
              <a:t>As part of our curriculum offer, we like to take children on a variety of trips to enhance our curriculum and offer different learning experiences.</a:t>
            </a:r>
          </a:p>
          <a:p>
            <a:pPr algn="l" rtl="0" fontAlgn="base"/>
            <a:endParaRPr lang="en-GB" sz="1600" i="0" dirty="0">
              <a:solidFill>
                <a:srgbClr val="000000"/>
              </a:solidFill>
              <a:effectLst/>
              <a:latin typeface="Calibri" panose="020F0502020204030204" pitchFamily="34" charset="0"/>
              <a:cs typeface="Calibri" panose="020F0502020204030204" pitchFamily="34" charset="0"/>
            </a:endParaRPr>
          </a:p>
          <a:p>
            <a:pPr algn="l" rtl="0" fontAlgn="base"/>
            <a:r>
              <a:rPr lang="en-GB" sz="1600" dirty="0">
                <a:solidFill>
                  <a:srgbClr val="000000"/>
                </a:solidFill>
                <a:latin typeface="Calibri" panose="020F0502020204030204" pitchFamily="34" charset="0"/>
                <a:cs typeface="Calibri" panose="020F0502020204030204" pitchFamily="34" charset="0"/>
              </a:rPr>
              <a:t>You will receive a letter after half term outlining the trip costs for the year and on Parent Pay payment instalments will be set up to help.</a:t>
            </a:r>
          </a:p>
          <a:p>
            <a:pPr algn="l" rtl="0" fontAlgn="base"/>
            <a:endParaRPr lang="en-GB" sz="1600" i="0" dirty="0">
              <a:solidFill>
                <a:srgbClr val="000000"/>
              </a:solidFill>
              <a:effectLst/>
              <a:latin typeface="Calibri" panose="020F0502020204030204" pitchFamily="34" charset="0"/>
              <a:cs typeface="Calibri" panose="020F0502020204030204" pitchFamily="34" charset="0"/>
            </a:endParaRPr>
          </a:p>
          <a:p>
            <a:pPr algn="l" rtl="0" fontAlgn="base"/>
            <a:r>
              <a:rPr lang="en-GB" sz="1600" dirty="0">
                <a:solidFill>
                  <a:srgbClr val="000000"/>
                </a:solidFill>
                <a:latin typeface="Calibri" panose="020F0502020204030204" pitchFamily="34" charset="0"/>
                <a:cs typeface="Calibri" panose="020F0502020204030204" pitchFamily="34" charset="0"/>
              </a:rPr>
              <a:t>Obviously, there are some opportunities and visits that occur after this initial letter, but we try to keep these to a minimum.</a:t>
            </a:r>
          </a:p>
          <a:p>
            <a:pPr algn="l" rtl="0" fontAlgn="base"/>
            <a:endParaRPr lang="en-GB" b="1" i="0" dirty="0">
              <a:solidFill>
                <a:srgbClr val="000000"/>
              </a:solidFill>
              <a:effectLst/>
              <a:latin typeface="Calibri" panose="020F0502020204030204" pitchFamily="34" charset="0"/>
              <a:cs typeface="Calibri" panose="020F0502020204030204" pitchFamily="34" charset="0"/>
            </a:endParaRPr>
          </a:p>
          <a:p>
            <a:pPr algn="l" rtl="0" fontAlgn="base"/>
            <a:r>
              <a:rPr lang="en-GB" b="1" dirty="0">
                <a:solidFill>
                  <a:srgbClr val="000000"/>
                </a:solidFill>
                <a:latin typeface="Calibri" panose="020F0502020204030204" pitchFamily="34" charset="0"/>
                <a:cs typeface="Calibri" panose="020F0502020204030204" pitchFamily="34" charset="0"/>
              </a:rPr>
              <a:t>The visits planned this year are:</a:t>
            </a:r>
          </a:p>
          <a:p>
            <a:pPr algn="l" rtl="0" fontAlgn="base"/>
            <a:r>
              <a:rPr lang="en-GB" b="1" dirty="0">
                <a:solidFill>
                  <a:srgbClr val="000000"/>
                </a:solidFill>
                <a:latin typeface="Calibri" panose="020F0502020204030204" pitchFamily="34" charset="0"/>
                <a:cs typeface="Calibri" panose="020F0502020204030204" pitchFamily="34" charset="0"/>
              </a:rPr>
              <a:t>We the curious</a:t>
            </a:r>
          </a:p>
          <a:p>
            <a:pPr algn="l" rtl="0" fontAlgn="base"/>
            <a:r>
              <a:rPr lang="en-GB" b="1" dirty="0">
                <a:solidFill>
                  <a:srgbClr val="000000"/>
                </a:solidFill>
                <a:latin typeface="Calibri" panose="020F0502020204030204" pitchFamily="34" charset="0"/>
                <a:cs typeface="Calibri" panose="020F0502020204030204" pitchFamily="34" charset="0"/>
              </a:rPr>
              <a:t>Greek workshop</a:t>
            </a:r>
          </a:p>
          <a:p>
            <a:pPr algn="l" rtl="0" fontAlgn="base"/>
            <a:r>
              <a:rPr lang="en-GB" b="1" dirty="0">
                <a:solidFill>
                  <a:srgbClr val="000000"/>
                </a:solidFill>
                <a:latin typeface="Calibri" panose="020F0502020204030204" pitchFamily="34" charset="0"/>
                <a:cs typeface="Calibri" panose="020F0502020204030204" pitchFamily="34" charset="0"/>
              </a:rPr>
              <a:t>One local area visit – field work (TBC)</a:t>
            </a:r>
          </a:p>
          <a:p>
            <a:pPr marL="285750" indent="-285750" algn="l" rtl="0" fontAlgn="base">
              <a:buFont typeface="Arial" panose="020B0604020202020204" pitchFamily="34" charset="0"/>
              <a:buChar char="•"/>
            </a:pPr>
            <a:endParaRPr lang="en-US" b="0" i="0" dirty="0">
              <a:solidFill>
                <a:srgbClr val="000000"/>
              </a:solidFill>
              <a:effectLst/>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3DDFF971-3C49-0A18-55BC-711676E49DF7}"/>
              </a:ext>
            </a:extLst>
          </p:cNvPr>
          <p:cNvPicPr>
            <a:picLocks noChangeAspect="1"/>
          </p:cNvPicPr>
          <p:nvPr/>
        </p:nvPicPr>
        <p:blipFill>
          <a:blip r:embed="rId4"/>
          <a:stretch>
            <a:fillRect/>
          </a:stretch>
        </p:blipFill>
        <p:spPr>
          <a:xfrm>
            <a:off x="8094090" y="131893"/>
            <a:ext cx="1787022" cy="1787022"/>
          </a:xfrm>
          <a:prstGeom prst="rect">
            <a:avLst/>
          </a:prstGeom>
        </p:spPr>
      </p:pic>
    </p:spTree>
    <p:extLst>
      <p:ext uri="{BB962C8B-B14F-4D97-AF65-F5344CB8AC3E}">
        <p14:creationId xmlns:p14="http://schemas.microsoft.com/office/powerpoint/2010/main" val="14910837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a:bodyPr>
          <a:lstStyle/>
          <a:p>
            <a:pPr rtl="0"/>
            <a:r>
              <a:rPr lang="en-GB" dirty="0">
                <a:solidFill>
                  <a:srgbClr val="002060"/>
                </a:solidFill>
                <a:latin typeface="Calibri"/>
                <a:ea typeface="Calibri"/>
                <a:cs typeface="Calibri"/>
              </a:rPr>
              <a:t>Arbor</a:t>
            </a:r>
            <a:endParaRPr lang="en-GB" dirty="0">
              <a:solidFill>
                <a:srgbClr val="002060"/>
              </a:solidFill>
              <a:latin typeface="Calibri" panose="020F0502020204030204" pitchFamily="34" charset="0"/>
              <a:ea typeface="Calibri"/>
              <a:cs typeface="Calibri" panose="020F0502020204030204" pitchFamily="34" charset="0"/>
            </a:endParaRPr>
          </a:p>
        </p:txBody>
      </p:sp>
      <p:sp>
        <p:nvSpPr>
          <p:cNvPr id="35" name="TextBox 34">
            <a:extLst>
              <a:ext uri="{FF2B5EF4-FFF2-40B4-BE49-F238E27FC236}">
                <a16:creationId xmlns:a16="http://schemas.microsoft.com/office/drawing/2014/main" id="{1D2D3D2D-70DF-B254-3A8B-82FB26725A1B}"/>
              </a:ext>
            </a:extLst>
          </p:cNvPr>
          <p:cNvSpPr txBox="1"/>
          <p:nvPr/>
        </p:nvSpPr>
        <p:spPr>
          <a:xfrm>
            <a:off x="736205" y="3522704"/>
            <a:ext cx="8545487" cy="3662541"/>
          </a:xfrm>
          <a:prstGeom prst="rect">
            <a:avLst/>
          </a:prstGeom>
          <a:solidFill>
            <a:schemeClr val="bg1"/>
          </a:solidFill>
          <a:ln w="76200">
            <a:solidFill>
              <a:srgbClr val="92D050"/>
            </a:solidFill>
          </a:ln>
        </p:spPr>
        <p:txBody>
          <a:bodyPr wrap="square" lIns="91440" tIns="45720" rIns="91440" bIns="45720" rtlCol="0" anchor="t">
            <a:spAutoFit/>
          </a:bodyPr>
          <a:lstStyle/>
          <a:p>
            <a:r>
              <a:rPr lang="en-GB" sz="1600" dirty="0">
                <a:solidFill>
                  <a:srgbClr val="000000"/>
                </a:solidFill>
                <a:latin typeface="Calibri"/>
                <a:ea typeface="Calibri"/>
                <a:cs typeface="Calibri"/>
              </a:rPr>
              <a:t>All communication is sent via Arbor so it is essential you can log on to your Arbor account.</a:t>
            </a:r>
            <a:endParaRPr lang="en-US" dirty="0"/>
          </a:p>
          <a:p>
            <a:r>
              <a:rPr lang="en-GB" sz="1600" dirty="0">
                <a:solidFill>
                  <a:srgbClr val="000000"/>
                </a:solidFill>
                <a:latin typeface="Calibri"/>
                <a:ea typeface="Calibri"/>
                <a:cs typeface="Calibri"/>
              </a:rPr>
              <a:t>You can download an app, so you don't have to use a web browser all the time. </a:t>
            </a:r>
            <a:endParaRPr lang="en-GB" sz="1600" dirty="0">
              <a:solidFill>
                <a:srgbClr val="000000"/>
              </a:solidFill>
              <a:latin typeface="Calibri" panose="020F0502020204030204" pitchFamily="34" charset="0"/>
              <a:ea typeface="Calibri"/>
              <a:cs typeface="Calibri" panose="020F0502020204030204" pitchFamily="34" charset="0"/>
            </a:endParaRPr>
          </a:p>
          <a:p>
            <a:pPr fontAlgn="base"/>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fontAlgn="base"/>
            <a:r>
              <a:rPr lang="en-GB" sz="1600" dirty="0">
                <a:solidFill>
                  <a:srgbClr val="000000"/>
                </a:solidFill>
                <a:latin typeface="Calibri"/>
                <a:ea typeface="Calibri"/>
                <a:cs typeface="Calibri"/>
              </a:rPr>
              <a:t>The following is booked through Arbor</a:t>
            </a:r>
            <a:endParaRPr lang="en-GB" sz="1600" dirty="0">
              <a:solidFill>
                <a:srgbClr val="000000"/>
              </a:solidFill>
              <a:latin typeface="Calibri" panose="020F0502020204030204" pitchFamily="34" charset="0"/>
              <a:ea typeface="Calibri"/>
              <a:cs typeface="Calibri" panose="020F0502020204030204" pitchFamily="34" charset="0"/>
            </a:endParaRPr>
          </a:p>
          <a:p>
            <a:pPr marL="285750" indent="-285750">
              <a:buFont typeface="Arial"/>
              <a:buChar char="•"/>
            </a:pPr>
            <a:r>
              <a:rPr lang="en-GB" sz="1600" dirty="0">
                <a:solidFill>
                  <a:srgbClr val="000000"/>
                </a:solidFill>
                <a:latin typeface="Calibri"/>
                <a:ea typeface="Calibri"/>
                <a:cs typeface="Calibri"/>
              </a:rPr>
              <a:t>Lunches (this needs to be booked a day before)</a:t>
            </a:r>
          </a:p>
          <a:p>
            <a:pPr marL="285750" indent="-285750">
              <a:buFont typeface="Arial"/>
              <a:buChar char="•"/>
            </a:pPr>
            <a:r>
              <a:rPr lang="en-GB" sz="1600" dirty="0">
                <a:solidFill>
                  <a:srgbClr val="000000"/>
                </a:solidFill>
                <a:latin typeface="Calibri"/>
                <a:ea typeface="Calibri"/>
                <a:cs typeface="Calibri"/>
              </a:rPr>
              <a:t>Tuck cards</a:t>
            </a:r>
          </a:p>
          <a:p>
            <a:pPr marL="285750" indent="-285750">
              <a:buFont typeface="Arial"/>
              <a:buChar char="•"/>
            </a:pPr>
            <a:r>
              <a:rPr lang="en-GB" sz="1600" dirty="0">
                <a:solidFill>
                  <a:srgbClr val="000000"/>
                </a:solidFill>
                <a:latin typeface="Calibri"/>
                <a:ea typeface="Calibri"/>
                <a:cs typeface="Calibri"/>
              </a:rPr>
              <a:t>Breakfast club</a:t>
            </a:r>
          </a:p>
          <a:p>
            <a:pPr marL="285750" indent="-285750">
              <a:buFont typeface="Arial"/>
              <a:buChar char="•"/>
            </a:pPr>
            <a:r>
              <a:rPr lang="en-GB" sz="1600" dirty="0">
                <a:solidFill>
                  <a:srgbClr val="000000"/>
                </a:solidFill>
                <a:latin typeface="Calibri"/>
                <a:ea typeface="Calibri"/>
                <a:cs typeface="Calibri"/>
              </a:rPr>
              <a:t>Visits</a:t>
            </a:r>
          </a:p>
          <a:p>
            <a:pPr marL="285750" indent="-285750">
              <a:buFont typeface="Arial"/>
              <a:buChar char="•"/>
            </a:pPr>
            <a:r>
              <a:rPr lang="en-GB" sz="1600" dirty="0">
                <a:solidFill>
                  <a:srgbClr val="000000"/>
                </a:solidFill>
                <a:latin typeface="Calibri"/>
                <a:ea typeface="Calibri"/>
                <a:cs typeface="Calibri"/>
              </a:rPr>
              <a:t>Parents' Evening</a:t>
            </a:r>
          </a:p>
          <a:p>
            <a:pPr marL="285750" indent="-285750">
              <a:buFont typeface="Arial"/>
              <a:buChar char="•"/>
            </a:pPr>
            <a:r>
              <a:rPr lang="en-GB" sz="1600" dirty="0">
                <a:solidFill>
                  <a:srgbClr val="000000"/>
                </a:solidFill>
                <a:latin typeface="Calibri"/>
                <a:ea typeface="Calibri"/>
                <a:cs typeface="Calibri"/>
              </a:rPr>
              <a:t>Whole School Events</a:t>
            </a:r>
          </a:p>
          <a:p>
            <a:pPr marL="285750" indent="-285750">
              <a:buFont typeface="Arial"/>
              <a:buChar char="•"/>
            </a:pPr>
            <a:endParaRPr lang="en-GB" sz="1600" dirty="0">
              <a:solidFill>
                <a:srgbClr val="000000"/>
              </a:solidFill>
              <a:latin typeface="Calibri"/>
              <a:ea typeface="Calibri"/>
              <a:cs typeface="Calibri"/>
            </a:endParaRPr>
          </a:p>
          <a:p>
            <a:pPr algn="l" rtl="0" fontAlgn="base"/>
            <a:r>
              <a:rPr lang="en-GB" sz="2000" dirty="0">
                <a:solidFill>
                  <a:srgbClr val="92D050"/>
                </a:solidFill>
                <a:latin typeface="Calibri"/>
                <a:ea typeface="Calibri"/>
                <a:cs typeface="Calibri"/>
              </a:rPr>
              <a:t>If you cannot access Arbor, please speak to the office.</a:t>
            </a:r>
          </a:p>
          <a:p>
            <a:pPr algn="l" rtl="0" fontAlgn="base"/>
            <a:endParaRPr lang="en-US" b="0" i="0" dirty="0">
              <a:solidFill>
                <a:srgbClr val="000000"/>
              </a:solidFill>
              <a:effectLst/>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36846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a:bodyPr>
          <a:lstStyle/>
          <a:p>
            <a:pPr rtl="0"/>
            <a:r>
              <a:rPr lang="en-GB" dirty="0">
                <a:solidFill>
                  <a:srgbClr val="002060"/>
                </a:solidFill>
                <a:latin typeface="Calibri" panose="020F0502020204030204" pitchFamily="34" charset="0"/>
                <a:cs typeface="Calibri" panose="020F0502020204030204" pitchFamily="34" charset="0"/>
              </a:rPr>
              <a:t>Volunteers / Visitors</a:t>
            </a:r>
          </a:p>
        </p:txBody>
      </p:sp>
      <p:sp>
        <p:nvSpPr>
          <p:cNvPr id="35" name="TextBox 34">
            <a:extLst>
              <a:ext uri="{FF2B5EF4-FFF2-40B4-BE49-F238E27FC236}">
                <a16:creationId xmlns:a16="http://schemas.microsoft.com/office/drawing/2014/main" id="{1D2D3D2D-70DF-B254-3A8B-82FB26725A1B}"/>
              </a:ext>
            </a:extLst>
          </p:cNvPr>
          <p:cNvSpPr txBox="1"/>
          <p:nvPr/>
        </p:nvSpPr>
        <p:spPr>
          <a:xfrm>
            <a:off x="668315" y="3348200"/>
            <a:ext cx="8545487" cy="3970318"/>
          </a:xfrm>
          <a:prstGeom prst="rect">
            <a:avLst/>
          </a:prstGeom>
          <a:solidFill>
            <a:schemeClr val="bg1"/>
          </a:solidFill>
          <a:ln w="76200">
            <a:solidFill>
              <a:schemeClr val="accent1"/>
            </a:solidFill>
          </a:ln>
        </p:spPr>
        <p:txBody>
          <a:bodyPr wrap="square" rtlCol="0">
            <a:spAutoFit/>
          </a:bodyPr>
          <a:lstStyle/>
          <a:p>
            <a:pPr algn="l" rtl="0" fontAlgn="base"/>
            <a:r>
              <a:rPr lang="en-GB" sz="2400" dirty="0">
                <a:solidFill>
                  <a:srgbClr val="000000"/>
                </a:solidFill>
                <a:latin typeface="Calibri" panose="020F0502020204030204" pitchFamily="34" charset="0"/>
                <a:cs typeface="Calibri" panose="020F0502020204030204" pitchFamily="34" charset="0"/>
              </a:rPr>
              <a:t>We love having visitors and volunteers in school so if you have a special skill you can share then please speak to us.</a:t>
            </a:r>
          </a:p>
          <a:p>
            <a:pPr algn="l" rtl="0" fontAlgn="base"/>
            <a:endParaRPr lang="en-GB" sz="2400" i="0" dirty="0">
              <a:solidFill>
                <a:srgbClr val="000000"/>
              </a:solidFill>
              <a:effectLst/>
              <a:latin typeface="Calibri" panose="020F0502020204030204" pitchFamily="34" charset="0"/>
              <a:cs typeface="Calibri" panose="020F0502020204030204" pitchFamily="34" charset="0"/>
            </a:endParaRPr>
          </a:p>
          <a:p>
            <a:pPr algn="l" rtl="0" fontAlgn="base"/>
            <a:r>
              <a:rPr lang="en-GB" sz="2400" dirty="0">
                <a:solidFill>
                  <a:srgbClr val="000000"/>
                </a:solidFill>
                <a:latin typeface="Calibri" panose="020F0502020204030204" pitchFamily="34" charset="0"/>
                <a:cs typeface="Calibri" panose="020F0502020204030204" pitchFamily="34" charset="0"/>
              </a:rPr>
              <a:t>We also have several volunteers who visit regularly.  </a:t>
            </a:r>
          </a:p>
          <a:p>
            <a:pPr algn="l" rtl="0" fontAlgn="base"/>
            <a:r>
              <a:rPr lang="en-GB" sz="2400" dirty="0">
                <a:solidFill>
                  <a:srgbClr val="000000"/>
                </a:solidFill>
                <a:latin typeface="Calibri" panose="020F0502020204030204" pitchFamily="34" charset="0"/>
                <a:cs typeface="Calibri" panose="020F0502020204030204" pitchFamily="34" charset="0"/>
              </a:rPr>
              <a:t>These volunteers have a DBS check as part of our safeguarding policy which can be carried out and is a simple online form that the office can set people up with.</a:t>
            </a:r>
          </a:p>
          <a:p>
            <a:pPr algn="l" rtl="0" fontAlgn="base"/>
            <a:endParaRPr lang="en-GB" sz="2400" i="0" dirty="0">
              <a:solidFill>
                <a:srgbClr val="000000"/>
              </a:solidFill>
              <a:effectLst/>
              <a:latin typeface="Calibri" panose="020F0502020204030204" pitchFamily="34" charset="0"/>
              <a:cs typeface="Calibri" panose="020F0502020204030204" pitchFamily="34" charset="0"/>
            </a:endParaRPr>
          </a:p>
          <a:p>
            <a:r>
              <a:rPr lang="en-GB" sz="2400" b="1" dirty="0">
                <a:solidFill>
                  <a:srgbClr val="445EA2"/>
                </a:solidFill>
                <a:latin typeface="Calibri" panose="020F0502020204030204" pitchFamily="34" charset="0"/>
                <a:cs typeface="Calibri" panose="020F0502020204030204" pitchFamily="34" charset="0"/>
              </a:rPr>
              <a:t>If you can, we would love to have many more volunteers </a:t>
            </a:r>
            <a:r>
              <a:rPr lang="en-GB" sz="2400" b="1" dirty="0">
                <a:solidFill>
                  <a:srgbClr val="445EA2"/>
                </a:solidFill>
                <a:latin typeface="Calibri" panose="020F0502020204030204" pitchFamily="34" charset="0"/>
                <a:cs typeface="Calibri" panose="020F0502020204030204" pitchFamily="34" charset="0"/>
                <a:sym typeface="Wingdings" panose="05000000000000000000" pitchFamily="2" charset="2"/>
              </a:rPr>
              <a:t></a:t>
            </a:r>
            <a:endParaRPr lang="en-GB" b="1" dirty="0">
              <a:solidFill>
                <a:srgbClr val="445EA2"/>
              </a:solidFill>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57621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53F566-B638-C5AF-4517-663DE26477D1}"/>
              </a:ext>
            </a:extLst>
          </p:cNvPr>
          <p:cNvPicPr>
            <a:picLocks noChangeAspect="1"/>
          </p:cNvPicPr>
          <p:nvPr/>
        </p:nvPicPr>
        <p:blipFill>
          <a:blip r:embed="rId3"/>
          <a:stretch>
            <a:fillRect/>
          </a:stretch>
        </p:blipFill>
        <p:spPr>
          <a:xfrm>
            <a:off x="160602" y="134315"/>
            <a:ext cx="1970841" cy="1966413"/>
          </a:xfrm>
          <a:prstGeom prst="rect">
            <a:avLst/>
          </a:prstGeom>
        </p:spPr>
      </p:pic>
      <p:sp>
        <p:nvSpPr>
          <p:cNvPr id="10" name="Title 39">
            <a:extLst>
              <a:ext uri="{FF2B5EF4-FFF2-40B4-BE49-F238E27FC236}">
                <a16:creationId xmlns:a16="http://schemas.microsoft.com/office/drawing/2014/main" id="{518AD074-D5B1-3030-8055-8EEA3CDC663A}"/>
              </a:ext>
            </a:extLst>
          </p:cNvPr>
          <p:cNvSpPr>
            <a:spLocks noGrp="1"/>
          </p:cNvSpPr>
          <p:nvPr>
            <p:ph type="title"/>
          </p:nvPr>
        </p:nvSpPr>
        <p:spPr>
          <a:xfrm>
            <a:off x="2814380" y="268132"/>
            <a:ext cx="4389138" cy="1832596"/>
          </a:xfrm>
        </p:spPr>
        <p:txBody>
          <a:bodyPr rtlCol="0">
            <a:normAutofit/>
          </a:bodyPr>
          <a:lstStyle/>
          <a:p>
            <a:pPr rtl="0"/>
            <a:r>
              <a:rPr lang="en-GB" dirty="0">
                <a:solidFill>
                  <a:srgbClr val="002060"/>
                </a:solidFill>
                <a:latin typeface="Calibri" panose="020F0502020204030204" pitchFamily="34" charset="0"/>
                <a:cs typeface="Calibri" panose="020F0502020204030204" pitchFamily="34" charset="0"/>
              </a:rPr>
              <a:t>Any Questions?</a:t>
            </a:r>
          </a:p>
        </p:txBody>
      </p:sp>
      <p:sp>
        <p:nvSpPr>
          <p:cNvPr id="35" name="TextBox 34">
            <a:extLst>
              <a:ext uri="{FF2B5EF4-FFF2-40B4-BE49-F238E27FC236}">
                <a16:creationId xmlns:a16="http://schemas.microsoft.com/office/drawing/2014/main" id="{1D2D3D2D-70DF-B254-3A8B-82FB26725A1B}"/>
              </a:ext>
            </a:extLst>
          </p:cNvPr>
          <p:cNvSpPr txBox="1"/>
          <p:nvPr/>
        </p:nvSpPr>
        <p:spPr>
          <a:xfrm>
            <a:off x="668315" y="3348200"/>
            <a:ext cx="8545487" cy="4154984"/>
          </a:xfrm>
          <a:prstGeom prst="rect">
            <a:avLst/>
          </a:prstGeom>
          <a:solidFill>
            <a:schemeClr val="bg1"/>
          </a:solidFill>
          <a:ln w="76200">
            <a:solidFill>
              <a:schemeClr val="accent1"/>
            </a:solidFill>
          </a:ln>
        </p:spPr>
        <p:txBody>
          <a:bodyPr wrap="square" rtlCol="0">
            <a:spAutoFit/>
          </a:bodyPr>
          <a:lstStyle/>
          <a:p>
            <a:pPr algn="ctr" rtl="0" fontAlgn="base"/>
            <a:endParaRPr lang="en-GB" sz="2400" dirty="0">
              <a:solidFill>
                <a:srgbClr val="000000"/>
              </a:solidFill>
              <a:latin typeface="Calibri" panose="020F0502020204030204" pitchFamily="34" charset="0"/>
              <a:cs typeface="Calibri" panose="020F0502020204030204" pitchFamily="34" charset="0"/>
            </a:endParaRPr>
          </a:p>
          <a:p>
            <a:pPr algn="ctr" rtl="0" fontAlgn="base"/>
            <a:r>
              <a:rPr lang="en-GB" sz="2400" dirty="0">
                <a:solidFill>
                  <a:srgbClr val="000000"/>
                </a:solidFill>
                <a:latin typeface="Calibri" panose="020F0502020204030204" pitchFamily="34" charset="0"/>
                <a:cs typeface="Calibri" panose="020F0502020204030204" pitchFamily="34" charset="0"/>
              </a:rPr>
              <a:t>Do you have any questions for us?</a:t>
            </a:r>
          </a:p>
          <a:p>
            <a:pPr algn="ctr" rtl="0" fontAlgn="base"/>
            <a:endParaRPr lang="en-GB" sz="2400" dirty="0">
              <a:solidFill>
                <a:srgbClr val="000000"/>
              </a:solidFill>
              <a:latin typeface="Calibri" panose="020F0502020204030204" pitchFamily="34" charset="0"/>
              <a:cs typeface="Calibri" panose="020F0502020204030204" pitchFamily="34" charset="0"/>
            </a:endParaRPr>
          </a:p>
          <a:p>
            <a:pPr algn="ctr" rtl="0" fontAlgn="base"/>
            <a:endParaRPr lang="en-GB" sz="2400" i="0" dirty="0">
              <a:solidFill>
                <a:srgbClr val="000000"/>
              </a:solidFill>
              <a:effectLst/>
              <a:latin typeface="Calibri" panose="020F0502020204030204" pitchFamily="34" charset="0"/>
              <a:cs typeface="Calibri" panose="020F0502020204030204" pitchFamily="34" charset="0"/>
            </a:endParaRPr>
          </a:p>
          <a:p>
            <a:pPr algn="ctr" rtl="0" fontAlgn="base"/>
            <a:endParaRPr lang="en-GB" sz="2400" dirty="0">
              <a:solidFill>
                <a:srgbClr val="000000"/>
              </a:solidFill>
              <a:latin typeface="Calibri" panose="020F0502020204030204" pitchFamily="34" charset="0"/>
              <a:cs typeface="Calibri" panose="020F0502020204030204" pitchFamily="34" charset="0"/>
            </a:endParaRPr>
          </a:p>
          <a:p>
            <a:pPr algn="ctr" rtl="0" fontAlgn="base"/>
            <a:endParaRPr lang="en-GB" sz="2400" i="0" dirty="0">
              <a:solidFill>
                <a:srgbClr val="000000"/>
              </a:solidFill>
              <a:effectLst/>
              <a:latin typeface="Calibri" panose="020F0502020204030204" pitchFamily="34" charset="0"/>
              <a:cs typeface="Calibri" panose="020F0502020204030204" pitchFamily="34" charset="0"/>
            </a:endParaRPr>
          </a:p>
          <a:p>
            <a:pPr algn="ctr" rtl="0" fontAlgn="base"/>
            <a:endParaRPr lang="en-GB" sz="2400" dirty="0">
              <a:solidFill>
                <a:srgbClr val="000000"/>
              </a:solidFill>
              <a:latin typeface="Calibri" panose="020F0502020204030204" pitchFamily="34" charset="0"/>
              <a:cs typeface="Calibri" panose="020F0502020204030204" pitchFamily="34" charset="0"/>
            </a:endParaRPr>
          </a:p>
          <a:p>
            <a:pPr algn="ctr" rtl="0" fontAlgn="base"/>
            <a:endParaRPr lang="en-US" sz="2400" i="0" dirty="0">
              <a:solidFill>
                <a:srgbClr val="000000"/>
              </a:solidFill>
              <a:effectLst/>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9825BC19-8C18-612A-26A5-D91A494101DD}"/>
              </a:ext>
            </a:extLst>
          </p:cNvPr>
          <p:cNvPicPr>
            <a:picLocks noChangeAspect="1"/>
          </p:cNvPicPr>
          <p:nvPr/>
        </p:nvPicPr>
        <p:blipFill>
          <a:blip r:embed="rId4"/>
          <a:stretch>
            <a:fillRect/>
          </a:stretch>
        </p:blipFill>
        <p:spPr>
          <a:xfrm>
            <a:off x="3502292" y="4448101"/>
            <a:ext cx="2689104" cy="2689104"/>
          </a:xfrm>
          <a:prstGeom prst="rect">
            <a:avLst/>
          </a:prstGeom>
        </p:spPr>
      </p:pic>
    </p:spTree>
    <p:extLst>
      <p:ext uri="{BB962C8B-B14F-4D97-AF65-F5344CB8AC3E}">
        <p14:creationId xmlns:p14="http://schemas.microsoft.com/office/powerpoint/2010/main" val="708579031"/>
      </p:ext>
    </p:extLst>
  </p:cSld>
  <p:clrMapOvr>
    <a:masterClrMapping/>
  </p:clrMapOvr>
</p:sld>
</file>

<file path=ppt/theme/theme1.xml><?xml version="1.0" encoding="utf-8"?>
<a:theme xmlns:a="http://schemas.openxmlformats.org/drawingml/2006/main" name="1_Secondary">
  <a:themeElements>
    <a:clrScheme name="Custom 8">
      <a:dk1>
        <a:sysClr val="windowText" lastClr="000000"/>
      </a:dk1>
      <a:lt1>
        <a:sysClr val="window" lastClr="FFFFFF"/>
      </a:lt1>
      <a:dk2>
        <a:srgbClr val="445EA2"/>
      </a:dk2>
      <a:lt2>
        <a:srgbClr val="EBEBEB"/>
      </a:lt2>
      <a:accent1>
        <a:srgbClr val="4495A2"/>
      </a:accent1>
      <a:accent2>
        <a:srgbClr val="7CA655"/>
      </a:accent2>
      <a:accent3>
        <a:srgbClr val="DFB240"/>
      </a:accent3>
      <a:accent4>
        <a:srgbClr val="88C3CD"/>
      </a:accent4>
      <a:accent5>
        <a:srgbClr val="DF5D40"/>
      </a:accent5>
      <a:accent6>
        <a:srgbClr val="8760AD"/>
      </a:accent6>
      <a:hlink>
        <a:srgbClr val="DF5D40"/>
      </a:hlink>
      <a:folHlink>
        <a:srgbClr val="8760AD"/>
      </a:folHlink>
    </a:clrScheme>
    <a:fontScheme name="Custom 12">
      <a:majorFont>
        <a:latin typeface="Sagona Book"/>
        <a:ea typeface=""/>
        <a:cs typeface=""/>
      </a:majorFont>
      <a:minorFont>
        <a:latin typeface="Quire Sans"/>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46870328_TF00814105_Win32" id="{FE89B7B5-7594-42F8-AAE7-711A0DF702F7}" vid="{3A87D468-585A-4FE0-8862-24A882EC16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7">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901ECCB1-5CA9-4F89-9EFC-AE888E928E70}">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1A164A9E9AA7843826E193C0EA79AE1" ma:contentTypeVersion="20" ma:contentTypeDescription="Create a new document." ma:contentTypeScope="" ma:versionID="af2c5f31655fa944fd023c30af19f735">
  <xsd:schema xmlns:xsd="http://www.w3.org/2001/XMLSchema" xmlns:xs="http://www.w3.org/2001/XMLSchema" xmlns:p="http://schemas.microsoft.com/office/2006/metadata/properties" xmlns:ns2="bf3c9683-f91c-41ec-9b02-08bb91ba60ff" xmlns:ns3="ace4c0d6-7278-4e05-a097-8fb2acc32577" targetNamespace="http://schemas.microsoft.com/office/2006/metadata/properties" ma:root="true" ma:fieldsID="65a4f337cad6e889708ddf442a582314" ns2:_="" ns3:_="">
    <xsd:import namespace="bf3c9683-f91c-41ec-9b02-08bb91ba60ff"/>
    <xsd:import namespace="ace4c0d6-7278-4e05-a097-8fb2acc3257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Image"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3c9683-f91c-41ec-9b02-08bb91ba60f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a31c3ba-2498-4fed-8534-331eeeb00059" ma:termSetId="09814cd3-568e-fe90-9814-8d621ff8fb84" ma:anchorId="fba54fb3-c3e1-fe81-a776-ca4b69148c4d" ma:open="true" ma:isKeyword="false">
      <xsd:complexType>
        <xsd:sequence>
          <xsd:element ref="pc:Terms" minOccurs="0" maxOccurs="1"/>
        </xsd:sequence>
      </xsd:complexType>
    </xsd:element>
    <xsd:element name="Image" ma:index="24" nillable="true" ma:displayName="Image" ma:format="Thumbnail" ma:internalName="Image">
      <xsd:simpleType>
        <xsd:restriction base="dms:Unknown"/>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ce4c0d6-7278-4e05-a097-8fb2acc3257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85919dc-4700-498d-a922-5d165de25e99}" ma:internalName="TaxCatchAll" ma:showField="CatchAllData" ma:web="ace4c0d6-7278-4e05-a097-8fb2acc3257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bf3c9683-f91c-41ec-9b02-08bb91ba60ff" xsi:nil="true"/>
    <TaxCatchAll xmlns="ace4c0d6-7278-4e05-a097-8fb2acc32577" xsi:nil="true"/>
    <lcf76f155ced4ddcb4097134ff3c332f xmlns="bf3c9683-f91c-41ec-9b02-08bb91ba60ff">
      <Terms xmlns="http://schemas.microsoft.com/office/infopath/2007/PartnerControls"/>
    </lcf76f155ced4ddcb4097134ff3c332f>
    <Image xmlns="bf3c9683-f91c-41ec-9b02-08bb91ba60f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963484-91C9-447A-9183-8C854576C4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3c9683-f91c-41ec-9b02-08bb91ba60ff"/>
    <ds:schemaRef ds:uri="ace4c0d6-7278-4e05-a097-8fb2acc325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A287C1A-5EC6-41D7-8D88-730DC6C6073D}">
  <ds:schemaRefs>
    <ds:schemaRef ds:uri="http://www.w3.org/XML/1998/namespace"/>
    <ds:schemaRef ds:uri="http://purl.org/dc/elements/1.1/"/>
    <ds:schemaRef ds:uri="http://purl.org/dc/dcmitype/"/>
    <ds:schemaRef ds:uri="ace4c0d6-7278-4e05-a097-8fb2acc32577"/>
    <ds:schemaRef ds:uri="http://schemas.microsoft.com/office/2006/documentManagement/types"/>
    <ds:schemaRef ds:uri="http://schemas.openxmlformats.org/package/2006/metadata/core-properties"/>
    <ds:schemaRef ds:uri="bf3c9683-f91c-41ec-9b02-08bb91ba60ff"/>
    <ds:schemaRef ds:uri="http://schemas.microsoft.com/office/infopath/2007/PartnerControl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F22643B6-60A3-4DBA-94C1-888BFCBF52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School spirit week calendar</Template>
  <TotalTime>7188</TotalTime>
  <Words>1042</Words>
  <Application>Microsoft Office PowerPoint</Application>
  <PresentationFormat>Custom</PresentationFormat>
  <Paragraphs>245</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Quire Sans</vt:lpstr>
      <vt:lpstr>Sagona Book</vt:lpstr>
      <vt:lpstr>1_Secondary</vt:lpstr>
      <vt:lpstr>St Nicholas Church School</vt:lpstr>
      <vt:lpstr>Meet the  Yeo Team</vt:lpstr>
      <vt:lpstr>School Values</vt:lpstr>
      <vt:lpstr>School Behaviour Curriculum</vt:lpstr>
      <vt:lpstr>School Behaviour Curriculum</vt:lpstr>
      <vt:lpstr>Values River</vt:lpstr>
      <vt:lpstr>Year 5 Expectations as part of our behaviour curriculum</vt:lpstr>
      <vt:lpstr>Class Timetable</vt:lpstr>
      <vt:lpstr>Class Timetable</vt:lpstr>
      <vt:lpstr>Spelling</vt:lpstr>
      <vt:lpstr>Times tables</vt:lpstr>
      <vt:lpstr>Phonics and Reading</vt:lpstr>
      <vt:lpstr>Our class information</vt:lpstr>
      <vt:lpstr>Interventions</vt:lpstr>
      <vt:lpstr>Helping your child at home</vt:lpstr>
      <vt:lpstr> Visits</vt:lpstr>
      <vt:lpstr>Arbor</vt:lpstr>
      <vt:lpstr>Volunteers / Visitors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Kirsty Biss</dc:creator>
  <cp:lastModifiedBy>Zoe King</cp:lastModifiedBy>
  <cp:revision>226</cp:revision>
  <dcterms:created xsi:type="dcterms:W3CDTF">2023-06-14T17:50:38Z</dcterms:created>
  <dcterms:modified xsi:type="dcterms:W3CDTF">2026-09-27T12:57:04Z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0x01010021A164A9E9AA7843826E193C0EA79AE1</vt:lpwstr>
  </property>
  <property fmtid="{D5CDD505-2E9C-101B-9397-08002B2CF9AE}" pid="3" name="MediaServiceImageTags">
    <vt:lpwstr/>
  </property>
</Properties>
</file>