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31"/>
  </p:notesMasterIdLst>
  <p:handoutMasterIdLst>
    <p:handoutMasterId r:id="rId32"/>
  </p:handoutMasterIdLst>
  <p:sldIdLst>
    <p:sldId id="258" r:id="rId2"/>
    <p:sldId id="264" r:id="rId3"/>
    <p:sldId id="268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287" r:id="rId23"/>
    <p:sldId id="288" r:id="rId24"/>
    <p:sldId id="289" r:id="rId25"/>
    <p:sldId id="290" r:id="rId26"/>
    <p:sldId id="291" r:id="rId27"/>
    <p:sldId id="292" r:id="rId28"/>
    <p:sldId id="293" r:id="rId29"/>
    <p:sldId id="267" r:id="rId30"/>
  </p:sldIdLst>
  <p:sldSz cx="9144000" cy="6858000" type="screen4x3"/>
  <p:notesSz cx="6858000" cy="9144000"/>
  <p:embeddedFontLst>
    <p:embeddedFont>
      <p:font typeface="Twinkl" pitchFamily="2" charset="0"/>
      <p:regular r:id="rId33"/>
      <p:bold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A0DB"/>
    <a:srgbClr val="DE1E5A"/>
    <a:srgbClr val="BC0105"/>
    <a:srgbClr val="4DB1E3"/>
    <a:srgbClr val="80C1EB"/>
    <a:srgbClr val="ACDDFC"/>
    <a:srgbClr val="FFFFFF"/>
    <a:srgbClr val="4AA1D9"/>
    <a:srgbClr val="21A6F9"/>
    <a:srgbClr val="1C1C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 showGuides="1">
      <p:cViewPr varScale="1">
        <p:scale>
          <a:sx n="76" d="100"/>
          <a:sy n="76" d="100"/>
        </p:scale>
        <p:origin x="90" y="564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font" Target="fonts/font5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27/03/2020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27/03/2020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44389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b="0" dirty="0"/>
              <a:t>She sat in the medium sized chair. “This chair is too big, too!” she said.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54" b="1538"/>
          <a:stretch/>
        </p:blipFill>
        <p:spPr>
          <a:xfrm>
            <a:off x="573655" y="1790942"/>
            <a:ext cx="7987160" cy="441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2638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44389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b="0" dirty="0"/>
              <a:t>She sat in the small chair. “This chair is just right,” she sighed.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037" y="1786884"/>
            <a:ext cx="6244395" cy="4415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147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44389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b="0" dirty="0"/>
              <a:t>Just as Goldilocks settled down into the chair to rest, it broke into pieces!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844" y="1775296"/>
            <a:ext cx="6260781" cy="442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9812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44389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b="0" dirty="0"/>
              <a:t>By now, Goldilocks was very tired, so she went upstairs to the bedroom.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23"/>
          <a:stretch/>
        </p:blipFill>
        <p:spPr>
          <a:xfrm>
            <a:off x="643305" y="1775296"/>
            <a:ext cx="7847860" cy="4427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6360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44389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b="0" dirty="0"/>
              <a:t>She lay down on the large bed. “This bed is too hard!” she said.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23"/>
          <a:stretch/>
        </p:blipFill>
        <p:spPr>
          <a:xfrm>
            <a:off x="643305" y="1790944"/>
            <a:ext cx="7847860" cy="4427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316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44389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b="0" dirty="0"/>
              <a:t>She lay down on the medium sized bed. "This bed is too soft!" she said.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23"/>
          <a:stretch/>
        </p:blipFill>
        <p:spPr>
          <a:xfrm>
            <a:off x="643305" y="1790944"/>
            <a:ext cx="7847860" cy="4427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3179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44389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b="0" dirty="0"/>
              <a:t>She lay down on the small bed. "This bed is just right," she sighed. </a:t>
            </a:r>
            <a:r>
              <a:rPr lang="en-GB" altLang="en-US" sz="2400" b="0"/>
              <a:t>She curled up and fell asleep.</a:t>
            </a:r>
            <a:endParaRPr lang="en-GB" altLang="en-US" sz="2400" b="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59" b="8065"/>
          <a:stretch/>
        </p:blipFill>
        <p:spPr>
          <a:xfrm>
            <a:off x="643305" y="1790945"/>
            <a:ext cx="7847860" cy="4427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8895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44389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b="0" dirty="0"/>
              <a:t>As she was sleeping, The Three Bears came home.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81"/>
          <a:stretch/>
        </p:blipFill>
        <p:spPr>
          <a:xfrm>
            <a:off x="1289987" y="1790943"/>
            <a:ext cx="6554495" cy="442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1624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44389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b="0" dirty="0"/>
              <a:t>“Someone’s been eating my porridge,” growled </a:t>
            </a:r>
            <a:br>
              <a:rPr lang="en-GB" altLang="en-US" sz="2400" b="0" dirty="0"/>
            </a:br>
            <a:r>
              <a:rPr lang="en-GB" altLang="en-US" sz="2400" b="0" dirty="0"/>
              <a:t>Daddy Bear.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81"/>
          <a:stretch/>
        </p:blipFill>
        <p:spPr>
          <a:xfrm>
            <a:off x="1289987" y="1790943"/>
            <a:ext cx="6554495" cy="44270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86"/>
          <a:stretch/>
        </p:blipFill>
        <p:spPr>
          <a:xfrm>
            <a:off x="664234" y="1790942"/>
            <a:ext cx="7805063" cy="442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9260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44389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b="0" dirty="0"/>
              <a:t>“Someone’s been eating my porridge,” said </a:t>
            </a:r>
            <a:br>
              <a:rPr lang="en-GB" altLang="en-US" sz="2400" b="0" dirty="0"/>
            </a:br>
            <a:r>
              <a:rPr lang="en-GB" altLang="en-US" sz="2400" b="0" dirty="0"/>
              <a:t>Mummy Bear.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305" y="1766138"/>
            <a:ext cx="6295859" cy="4451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8755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44390"/>
            <a:ext cx="8220075" cy="994306"/>
          </a:xfrm>
        </p:spPr>
        <p:txBody>
          <a:bodyPr/>
          <a:lstStyle/>
          <a:p>
            <a:r>
              <a:rPr lang="en-GB" altLang="en-US" sz="2400" b="0" dirty="0"/>
              <a:t>Once upon a time lived Goldilocks and The Three Bears.</a:t>
            </a:r>
            <a:endParaRPr lang="en-GB" sz="2400" b="0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603" y="2131975"/>
            <a:ext cx="4632385" cy="3934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44389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b="0" dirty="0"/>
              <a:t>“Someone’s been eating my porridge and it’s all gone!” cried Baby Bear.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34"/>
          <a:stretch/>
        </p:blipFill>
        <p:spPr>
          <a:xfrm>
            <a:off x="613007" y="1790944"/>
            <a:ext cx="7908454" cy="442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4134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44389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b="0" dirty="0"/>
              <a:t>“Someone’s been sitting in my chair!” growled </a:t>
            </a:r>
            <a:br>
              <a:rPr lang="en-GB" altLang="en-US" sz="2400" b="0" dirty="0"/>
            </a:br>
            <a:r>
              <a:rPr lang="en-GB" altLang="en-US" sz="2400" b="0" dirty="0"/>
              <a:t>Daddy Bear.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339" y="1765837"/>
            <a:ext cx="6331789" cy="4477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0861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44389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b="0" dirty="0"/>
              <a:t>“Someone’s been sitting in my chair!” said </a:t>
            </a:r>
            <a:br>
              <a:rPr lang="en-GB" altLang="en-US" sz="2400" b="0" dirty="0"/>
            </a:br>
            <a:r>
              <a:rPr lang="en-GB" altLang="en-US" sz="2400" b="0" dirty="0"/>
              <a:t>Mummy Bear.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42" b="4906"/>
          <a:stretch/>
        </p:blipFill>
        <p:spPr>
          <a:xfrm>
            <a:off x="612442" y="1765838"/>
            <a:ext cx="7909586" cy="4477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0111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44389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b="0" dirty="0"/>
              <a:t>“Someone’s been sitting in my chair and it’s broken!” cried Baby Bear.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97"/>
          <a:stretch/>
        </p:blipFill>
        <p:spPr>
          <a:xfrm>
            <a:off x="612442" y="1790944"/>
            <a:ext cx="7909586" cy="445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3560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44389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b="0" dirty="0"/>
              <a:t>When they got upstairs to the bedroom, Daddy Bear growled, “Someone’s been sleeping on my bed.”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603" y="1786008"/>
            <a:ext cx="6303263" cy="4457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5046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44389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b="0" dirty="0"/>
              <a:t>“Someone’s been sleeping on my bed too,” said the Mummy Bear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223" y="1790944"/>
            <a:ext cx="6312024" cy="446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5237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44389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b="0" dirty="0"/>
              <a:t>“Someone’s been sleeping in my bed, and she’s still there!” cried Baby Bear.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92" b="7858"/>
          <a:stretch/>
        </p:blipFill>
        <p:spPr>
          <a:xfrm>
            <a:off x="692467" y="1790944"/>
            <a:ext cx="7749535" cy="446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6912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44389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b="0" dirty="0"/>
              <a:t>Just then Goldilocks woke up and saw The Three Bears. “Help!” she screamed.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415" y="1797228"/>
            <a:ext cx="6303137" cy="4457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3160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44389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b="0" dirty="0"/>
              <a:t>Goldilocks ran down the stairs and into the forest. And she never went back into the woods again.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18"/>
          <a:stretch/>
        </p:blipFill>
        <p:spPr>
          <a:xfrm>
            <a:off x="660390" y="1790944"/>
            <a:ext cx="7813690" cy="4463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6117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44389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b="0" dirty="0"/>
              <a:t>One day, Goldilocks went for a walk in the forest and found a house. She knocked, and when nobody answered, she decided to go inside.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54"/>
          <a:stretch/>
        </p:blipFill>
        <p:spPr>
          <a:xfrm>
            <a:off x="573655" y="1790944"/>
            <a:ext cx="7987160" cy="4498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0061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44389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b="0" dirty="0"/>
              <a:t>At the table, there were three bowls of porridge. Goldilocks was hungry.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77" b="10177"/>
          <a:stretch/>
        </p:blipFill>
        <p:spPr>
          <a:xfrm>
            <a:off x="573655" y="1790944"/>
            <a:ext cx="7987160" cy="4498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0781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44389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b="0" dirty="0"/>
              <a:t>She tasted the porridge from the large bowl. “This porridge is too salty!” she said.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1" b="16804"/>
          <a:stretch/>
        </p:blipFill>
        <p:spPr>
          <a:xfrm>
            <a:off x="573655" y="1790945"/>
            <a:ext cx="7987160" cy="4498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2350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44389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b="0" dirty="0"/>
              <a:t>She tasted the porridge from the medium sized bowl. “This porridge is too sweet!” she said.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4" b="7613"/>
          <a:stretch/>
        </p:blipFill>
        <p:spPr>
          <a:xfrm>
            <a:off x="934329" y="1790944"/>
            <a:ext cx="7265811" cy="449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0078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44389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b="0" dirty="0"/>
              <a:t>She tasted the porridge from the small bowl. “This porridge is just right,” she said and she ate it all up.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0" b="4312"/>
          <a:stretch/>
        </p:blipFill>
        <p:spPr>
          <a:xfrm>
            <a:off x="1138757" y="1790944"/>
            <a:ext cx="6856955" cy="4504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9789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44389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b="0" dirty="0"/>
              <a:t>Goldilocks felt tired, so she walked into the living room and saw three chairs.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9" b="18616"/>
          <a:stretch/>
        </p:blipFill>
        <p:spPr>
          <a:xfrm>
            <a:off x="573655" y="1790944"/>
            <a:ext cx="7987160" cy="449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3299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44389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b="0" dirty="0"/>
              <a:t>She sat in the large chair to rest her feet. “This chair is too big!” she said.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4" b="8870"/>
          <a:stretch/>
        </p:blipFill>
        <p:spPr>
          <a:xfrm>
            <a:off x="573655" y="1790943"/>
            <a:ext cx="7987160" cy="449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4285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180D27B9-5640-447B-B5C0-DD73573B2821}" vid="{310EF2B5-F8B8-4941-8818-76ED4D5D305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30</TotalTime>
  <Words>450</Words>
  <Application>Microsoft Office PowerPoint</Application>
  <PresentationFormat>On-screen Show (4:3)</PresentationFormat>
  <Paragraphs>27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Twinkl</vt:lpstr>
      <vt:lpstr>Calibri</vt:lpstr>
      <vt:lpstr>Office Theme</vt:lpstr>
      <vt:lpstr>PowerPoint Presentation</vt:lpstr>
      <vt:lpstr>Once upon a time lived Goldilocks and The Three Bears.</vt:lpstr>
      <vt:lpstr>One day, Goldilocks went for a walk in the forest and found a house. She knocked, and when nobody answered, she decided to go inside.</vt:lpstr>
      <vt:lpstr>At the table, there were three bowls of porridge. Goldilocks was hungry.</vt:lpstr>
      <vt:lpstr>She tasted the porridge from the large bowl. “This porridge is too salty!” she said.</vt:lpstr>
      <vt:lpstr>She tasted the porridge from the medium sized bowl. “This porridge is too sweet!” she said.</vt:lpstr>
      <vt:lpstr>She tasted the porridge from the small bowl. “This porridge is just right,” she said and she ate it all up.</vt:lpstr>
      <vt:lpstr>Goldilocks felt tired, so she walked into the living room and saw three chairs.</vt:lpstr>
      <vt:lpstr>She sat in the large chair to rest her feet. “This chair is too big!” she said.</vt:lpstr>
      <vt:lpstr>She sat in the medium sized chair. “This chair is too big, too!” she said.</vt:lpstr>
      <vt:lpstr>She sat in the small chair. “This chair is just right,” she sighed.</vt:lpstr>
      <vt:lpstr>Just as Goldilocks settled down into the chair to rest, it broke into pieces!</vt:lpstr>
      <vt:lpstr>By now, Goldilocks was very tired, so she went upstairs to the bedroom.</vt:lpstr>
      <vt:lpstr>She lay down on the large bed. “This bed is too hard!” she said.</vt:lpstr>
      <vt:lpstr>She lay down on the medium sized bed. "This bed is too soft!" she said.</vt:lpstr>
      <vt:lpstr>She lay down on the small bed. "This bed is just right," she sighed. She curled up and fell asleep.</vt:lpstr>
      <vt:lpstr>As she was sleeping, The Three Bears came home.</vt:lpstr>
      <vt:lpstr>“Someone’s been eating my porridge,” growled  Daddy Bear.</vt:lpstr>
      <vt:lpstr>“Someone’s been eating my porridge,” said  Mummy Bear.</vt:lpstr>
      <vt:lpstr>“Someone’s been eating my porridge and it’s all gone!” cried Baby Bear.</vt:lpstr>
      <vt:lpstr>“Someone’s been sitting in my chair!” growled  Daddy Bear.</vt:lpstr>
      <vt:lpstr>“Someone’s been sitting in my chair!” said  Mummy Bear.</vt:lpstr>
      <vt:lpstr>“Someone’s been sitting in my chair and it’s broken!” cried Baby Bear.</vt:lpstr>
      <vt:lpstr>When they got upstairs to the bedroom, Daddy Bear growled, “Someone’s been sleeping on my bed.”</vt:lpstr>
      <vt:lpstr>“Someone’s been sleeping on my bed too,” said the Mummy Bear</vt:lpstr>
      <vt:lpstr>“Someone’s been sleeping in my bed, and she’s still there!” cried Baby Bear.</vt:lpstr>
      <vt:lpstr>Just then Goldilocks woke up and saw The Three Bears. “Help!” she screamed.</vt:lpstr>
      <vt:lpstr>Goldilocks ran down the stairs and into the forest. And she never went back into the woods again.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Sabine Drabble</dc:creator>
  <cp:lastModifiedBy>Maddison Wells</cp:lastModifiedBy>
  <cp:revision>9</cp:revision>
  <dcterms:created xsi:type="dcterms:W3CDTF">2019-05-09T09:42:14Z</dcterms:created>
  <dcterms:modified xsi:type="dcterms:W3CDTF">2020-03-27T07:10:58Z</dcterms:modified>
</cp:coreProperties>
</file>