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18"/>
  </p:notesMasterIdLst>
  <p:handoutMasterIdLst>
    <p:handoutMasterId r:id="rId19"/>
  </p:handoutMasterIdLst>
  <p:sldIdLst>
    <p:sldId id="257" r:id="rId5"/>
    <p:sldId id="258" r:id="rId6"/>
    <p:sldId id="262" r:id="rId7"/>
    <p:sldId id="259" r:id="rId8"/>
    <p:sldId id="271" r:id="rId9"/>
    <p:sldId id="270" r:id="rId10"/>
    <p:sldId id="272" r:id="rId11"/>
    <p:sldId id="273" r:id="rId12"/>
    <p:sldId id="266" r:id="rId13"/>
    <p:sldId id="267" r:id="rId14"/>
    <p:sldId id="268" r:id="rId15"/>
    <p:sldId id="263" r:id="rId16"/>
    <p:sldId id="264" r:id="rId17"/>
  </p:sldIdLst>
  <p:sldSz cx="10058400" cy="77724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EA2"/>
    <a:srgbClr val="4495A2"/>
    <a:srgbClr val="92D050"/>
    <a:srgbClr val="F6F8F8"/>
    <a:srgbClr val="F7F7F7"/>
    <a:srgbClr val="F9FAF4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52F97C-0173-377A-D85D-269AB003DC06}" v="1578" dt="2023-09-20T18:27:46.232"/>
    <p1510:client id="{76560ADF-DFC2-2081-BCC7-D98EBBF98ED5}" v="1" dt="2023-09-13T17:19:12.686"/>
    <p1510:client id="{78203A59-63F7-96DC-B236-E0737D079072}" v="153" dt="2023-09-13T18:02:29.662"/>
    <p1510:client id="{7F30DB86-0898-1281-D0AA-E4B4CD2411E9}" v="124" dt="2023-09-14T15:12:15.370"/>
    <p1510:client id="{94A6FF27-A1FC-612A-856A-9CC2EE4AC09D}" v="5" dt="2023-09-21T18:13:58.018"/>
    <p1510:client id="{95BBB060-A3F6-0E17-B4E4-D1EB0E3FD821}" v="1575" dt="2023-09-14T16:18:46.302"/>
    <p1510:client id="{9AD6C05D-A2FD-EBE7-E09F-16E4A04A4357}" v="1242" dt="2023-09-20T18:56:13.737"/>
    <p1510:client id="{A168FEB4-C4EE-5785-9378-E6C784410E85}" v="1" dt="2023-09-20T18:29:36.191"/>
    <p1510:client id="{AECDD5B9-CD8E-8DFB-FCC1-BBFBF2448595}" v="2" dt="2023-09-20T16:12:56.726"/>
    <p1510:client id="{B1558BDF-6956-2F10-C547-96A44671E746}" v="81" dt="2023-09-27T18:23:22.357"/>
    <p1510:client id="{BCDBD127-35A1-0D8D-79B3-4ED94D749277}" v="2" dt="2023-09-13T18:06:25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9" autoAdjust="0"/>
    <p:restoredTop sz="93767" autoAdjust="0"/>
  </p:normalViewPr>
  <p:slideViewPr>
    <p:cSldViewPr snapToGrid="0">
      <p:cViewPr varScale="1">
        <p:scale>
          <a:sx n="91" d="100"/>
          <a:sy n="91" d="100"/>
        </p:scale>
        <p:origin x="668" y="48"/>
      </p:cViewPr>
      <p:guideLst>
        <p:guide orient="horz" pos="2424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81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Parrott" userId="S::nicola.parrott@stnicholas.bwmat.org::675b50f4-abde-48c7-9411-1173ed4e03cc" providerId="AD" clId="Web-{AECDD5B9-CD8E-8DFB-FCC1-BBFBF2448595}"/>
    <pc:docChg chg="addSld delSld">
      <pc:chgData name="Nicola Parrott" userId="S::nicola.parrott@stnicholas.bwmat.org::675b50f4-abde-48c7-9411-1173ed4e03cc" providerId="AD" clId="Web-{AECDD5B9-CD8E-8DFB-FCC1-BBFBF2448595}" dt="2023-09-20T16:12:56.726" v="1"/>
      <pc:docMkLst>
        <pc:docMk/>
      </pc:docMkLst>
      <pc:sldChg chg="new del">
        <pc:chgData name="Nicola Parrott" userId="S::nicola.parrott@stnicholas.bwmat.org::675b50f4-abde-48c7-9411-1173ed4e03cc" providerId="AD" clId="Web-{AECDD5B9-CD8E-8DFB-FCC1-BBFBF2448595}" dt="2023-09-20T16:12:56.726" v="1"/>
        <pc:sldMkLst>
          <pc:docMk/>
          <pc:sldMk cId="4050898560" sldId="273"/>
        </pc:sldMkLst>
      </pc:sldChg>
    </pc:docChg>
  </pc:docChgLst>
  <pc:docChgLst>
    <pc:chgData name="Nicola Parrott" userId="S::nicola.parrott@stnicholas.bwmat.org::675b50f4-abde-48c7-9411-1173ed4e03cc" providerId="AD" clId="Web-{A168FEB4-C4EE-5785-9378-E6C784410E85}"/>
    <pc:docChg chg="modSld">
      <pc:chgData name="Nicola Parrott" userId="S::nicola.parrott@stnicholas.bwmat.org::675b50f4-abde-48c7-9411-1173ed4e03cc" providerId="AD" clId="Web-{A168FEB4-C4EE-5785-9378-E6C784410E85}" dt="2023-09-20T18:29:36.191" v="0"/>
      <pc:docMkLst>
        <pc:docMk/>
      </pc:docMkLst>
      <pc:sldChg chg="mod setBg">
        <pc:chgData name="Nicola Parrott" userId="S::nicola.parrott@stnicholas.bwmat.org::675b50f4-abde-48c7-9411-1173ed4e03cc" providerId="AD" clId="Web-{A168FEB4-C4EE-5785-9378-E6C784410E85}" dt="2023-09-20T18:29:36.191" v="0"/>
        <pc:sldMkLst>
          <pc:docMk/>
          <pc:sldMk cId="1491083771" sldId="265"/>
        </pc:sldMkLst>
      </pc:sldChg>
    </pc:docChg>
  </pc:docChgLst>
  <pc:docChgLst>
    <pc:chgData name="Nicola Parrott" userId="S::nicola.parrott@stnicholas.bwmat.org::675b50f4-abde-48c7-9411-1173ed4e03cc" providerId="AD" clId="Web-{94A6FF27-A1FC-612A-856A-9CC2EE4AC09D}"/>
    <pc:docChg chg="delSld modSld">
      <pc:chgData name="Nicola Parrott" userId="S::nicola.parrott@stnicholas.bwmat.org::675b50f4-abde-48c7-9411-1173ed4e03cc" providerId="AD" clId="Web-{94A6FF27-A1FC-612A-856A-9CC2EE4AC09D}" dt="2023-09-21T18:13:58.018" v="2"/>
      <pc:docMkLst>
        <pc:docMk/>
      </pc:docMkLst>
      <pc:sldChg chg="modSp">
        <pc:chgData name="Nicola Parrott" userId="S::nicola.parrott@stnicholas.bwmat.org::675b50f4-abde-48c7-9411-1173ed4e03cc" providerId="AD" clId="Web-{94A6FF27-A1FC-612A-856A-9CC2EE4AC09D}" dt="2023-09-21T18:10:52.325" v="1" actId="20577"/>
        <pc:sldMkLst>
          <pc:docMk/>
          <pc:sldMk cId="3621216122" sldId="262"/>
        </pc:sldMkLst>
        <pc:spChg chg="mod">
          <ac:chgData name="Nicola Parrott" userId="S::nicola.parrott@stnicholas.bwmat.org::675b50f4-abde-48c7-9411-1173ed4e03cc" providerId="AD" clId="Web-{94A6FF27-A1FC-612A-856A-9CC2EE4AC09D}" dt="2023-09-21T18:10:52.325" v="1" actId="20577"/>
          <ac:spMkLst>
            <pc:docMk/>
            <pc:sldMk cId="3621216122" sldId="262"/>
            <ac:spMk id="34" creationId="{EAD24E42-47A7-0E41-746F-DF0D749ED6B9}"/>
          </ac:spMkLst>
        </pc:spChg>
      </pc:sldChg>
      <pc:sldChg chg="del">
        <pc:chgData name="Nicola Parrott" userId="S::nicola.parrott@stnicholas.bwmat.org::675b50f4-abde-48c7-9411-1173ed4e03cc" providerId="AD" clId="Web-{94A6FF27-A1FC-612A-856A-9CC2EE4AC09D}" dt="2023-09-21T18:13:58.018" v="2"/>
        <pc:sldMkLst>
          <pc:docMk/>
          <pc:sldMk cId="1491083771" sldId="265"/>
        </pc:sldMkLst>
      </pc:sldChg>
    </pc:docChg>
  </pc:docChgLst>
  <pc:docChgLst>
    <pc:chgData name="Nicola Parrott" userId="S::nicola.parrott@stnicholas.bwmat.org::675b50f4-abde-48c7-9411-1173ed4e03cc" providerId="AD" clId="Web-{1152F97C-0173-377A-D85D-269AB003DC06}"/>
    <pc:docChg chg="delSld modSld">
      <pc:chgData name="Nicola Parrott" userId="S::nicola.parrott@stnicholas.bwmat.org::675b50f4-abde-48c7-9411-1173ed4e03cc" providerId="AD" clId="Web-{1152F97C-0173-377A-D85D-269AB003DC06}" dt="2023-09-20T18:27:46.232" v="798"/>
      <pc:docMkLst>
        <pc:docMk/>
      </pc:docMkLst>
      <pc:sldChg chg="del">
        <pc:chgData name="Nicola Parrott" userId="S::nicola.parrott@stnicholas.bwmat.org::675b50f4-abde-48c7-9411-1173ed4e03cc" providerId="AD" clId="Web-{1152F97C-0173-377A-D85D-269AB003DC06}" dt="2023-09-20T18:20:13.018" v="577"/>
        <pc:sldMkLst>
          <pc:docMk/>
          <pc:sldMk cId="262796013" sldId="260"/>
        </pc:sldMkLst>
      </pc:sldChg>
      <pc:sldChg chg="modSp">
        <pc:chgData name="Nicola Parrott" userId="S::nicola.parrott@stnicholas.bwmat.org::675b50f4-abde-48c7-9411-1173ed4e03cc" providerId="AD" clId="Web-{1152F97C-0173-377A-D85D-269AB003DC06}" dt="2023-09-20T18:27:46.232" v="798"/>
        <pc:sldMkLst>
          <pc:docMk/>
          <pc:sldMk cId="1491083771" sldId="265"/>
        </pc:sldMkLst>
        <pc:spChg chg="mod">
          <ac:chgData name="Nicola Parrott" userId="S::nicola.parrott@stnicholas.bwmat.org::675b50f4-abde-48c7-9411-1173ed4e03cc" providerId="AD" clId="Web-{1152F97C-0173-377A-D85D-269AB003DC06}" dt="2023-09-20T18:27:46.232" v="798"/>
          <ac:spMkLst>
            <pc:docMk/>
            <pc:sldMk cId="1491083771" sldId="265"/>
            <ac:spMk id="35" creationId="{1D2D3D2D-70DF-B254-3A8B-82FB26725A1B}"/>
          </ac:spMkLst>
        </pc:spChg>
      </pc:sldChg>
      <pc:sldChg chg="modSp">
        <pc:chgData name="Nicola Parrott" userId="S::nicola.parrott@stnicholas.bwmat.org::675b50f4-abde-48c7-9411-1173ed4e03cc" providerId="AD" clId="Web-{1152F97C-0173-377A-D85D-269AB003DC06}" dt="2023-09-20T18:19:11.512" v="576" actId="1076"/>
        <pc:sldMkLst>
          <pc:docMk/>
          <pc:sldMk cId="752853056" sldId="270"/>
        </pc:sldMkLst>
        <pc:spChg chg="mod">
          <ac:chgData name="Nicola Parrott" userId="S::nicola.parrott@stnicholas.bwmat.org::675b50f4-abde-48c7-9411-1173ed4e03cc" providerId="AD" clId="Web-{1152F97C-0173-377A-D85D-269AB003DC06}" dt="2023-09-20T18:19:04.824" v="573" actId="20577"/>
          <ac:spMkLst>
            <pc:docMk/>
            <pc:sldMk cId="752853056" sldId="270"/>
            <ac:spMk id="33" creationId="{0B7B0B3C-64CB-A598-C526-3DD032F622FE}"/>
          </ac:spMkLst>
        </pc:spChg>
        <pc:picChg chg="mod">
          <ac:chgData name="Nicola Parrott" userId="S::nicola.parrott@stnicholas.bwmat.org::675b50f4-abde-48c7-9411-1173ed4e03cc" providerId="AD" clId="Web-{1152F97C-0173-377A-D85D-269AB003DC06}" dt="2023-09-20T18:19:11.512" v="576" actId="1076"/>
          <ac:picMkLst>
            <pc:docMk/>
            <pc:sldMk cId="752853056" sldId="270"/>
            <ac:picMk id="4" creationId="{27A2A22E-D27A-901D-768E-A6A63B83A72A}"/>
          </ac:picMkLst>
        </pc:picChg>
        <pc:picChg chg="mod">
          <ac:chgData name="Nicola Parrott" userId="S::nicola.parrott@stnicholas.bwmat.org::675b50f4-abde-48c7-9411-1173ed4e03cc" providerId="AD" clId="Web-{1152F97C-0173-377A-D85D-269AB003DC06}" dt="2023-09-20T18:19:08.480" v="575" actId="1076"/>
          <ac:picMkLst>
            <pc:docMk/>
            <pc:sldMk cId="752853056" sldId="270"/>
            <ac:picMk id="6" creationId="{E43B1E16-0A28-854B-5EA3-612CA3D2B82A}"/>
          </ac:picMkLst>
        </pc:picChg>
        <pc:picChg chg="mod">
          <ac:chgData name="Nicola Parrott" userId="S::nicola.parrott@stnicholas.bwmat.org::675b50f4-abde-48c7-9411-1173ed4e03cc" providerId="AD" clId="Web-{1152F97C-0173-377A-D85D-269AB003DC06}" dt="2023-09-20T18:19:05.621" v="574" actId="1076"/>
          <ac:picMkLst>
            <pc:docMk/>
            <pc:sldMk cId="752853056" sldId="270"/>
            <ac:picMk id="11" creationId="{23515A50-D952-9915-CA6D-2D31A93A405B}"/>
          </ac:picMkLst>
        </pc:picChg>
      </pc:sldChg>
      <pc:sldChg chg="addSp delSp modSp">
        <pc:chgData name="Nicola Parrott" userId="S::nicola.parrott@stnicholas.bwmat.org::675b50f4-abde-48c7-9411-1173ed4e03cc" providerId="AD" clId="Web-{1152F97C-0173-377A-D85D-269AB003DC06}" dt="2023-09-20T18:13:51.301" v="457" actId="20577"/>
        <pc:sldMkLst>
          <pc:docMk/>
          <pc:sldMk cId="1156754546" sldId="271"/>
        </pc:sldMkLst>
        <pc:spChg chg="add del mod">
          <ac:chgData name="Nicola Parrott" userId="S::nicola.parrott@stnicholas.bwmat.org::675b50f4-abde-48c7-9411-1173ed4e03cc" providerId="AD" clId="Web-{1152F97C-0173-377A-D85D-269AB003DC06}" dt="2023-09-20T18:03:15.629" v="9"/>
          <ac:spMkLst>
            <pc:docMk/>
            <pc:sldMk cId="1156754546" sldId="271"/>
            <ac:spMk id="4" creationId="{906080EE-81A0-7C2D-E2A1-3DAB44410639}"/>
          </ac:spMkLst>
        </pc:spChg>
        <pc:spChg chg="add mod">
          <ac:chgData name="Nicola Parrott" userId="S::nicola.parrott@stnicholas.bwmat.org::675b50f4-abde-48c7-9411-1173ed4e03cc" providerId="AD" clId="Web-{1152F97C-0173-377A-D85D-269AB003DC06}" dt="2023-09-20T18:13:51.301" v="457" actId="20577"/>
          <ac:spMkLst>
            <pc:docMk/>
            <pc:sldMk cId="1156754546" sldId="271"/>
            <ac:spMk id="6" creationId="{6FCD3292-6D00-236D-3DB4-8B2684F7B293}"/>
          </ac:spMkLst>
        </pc:spChg>
        <pc:spChg chg="del">
          <ac:chgData name="Nicola Parrott" userId="S::nicola.parrott@stnicholas.bwmat.org::675b50f4-abde-48c7-9411-1173ed4e03cc" providerId="AD" clId="Web-{1152F97C-0173-377A-D85D-269AB003DC06}" dt="2023-09-20T18:00:12.843" v="0"/>
          <ac:spMkLst>
            <pc:docMk/>
            <pc:sldMk cId="1156754546" sldId="271"/>
            <ac:spMk id="33" creationId="{0B7B0B3C-64CB-A598-C526-3DD032F622FE}"/>
          </ac:spMkLst>
        </pc:spChg>
      </pc:sldChg>
    </pc:docChg>
  </pc:docChgLst>
  <pc:docChgLst>
    <pc:chgData name="Nicola Parrott" userId="S::nicola.parrott@stnicholas.bwmat.org::675b50f4-abde-48c7-9411-1173ed4e03cc" providerId="AD" clId="Web-{95BBB060-A3F6-0E17-B4E4-D1EB0E3FD821}"/>
    <pc:docChg chg="addSld delSld modSld sldOrd">
      <pc:chgData name="Nicola Parrott" userId="S::nicola.parrott@stnicholas.bwmat.org::675b50f4-abde-48c7-9411-1173ed4e03cc" providerId="AD" clId="Web-{95BBB060-A3F6-0E17-B4E4-D1EB0E3FD821}" dt="2023-09-14T16:18:46.302" v="843" actId="20577"/>
      <pc:docMkLst>
        <pc:docMk/>
      </pc:docMkLst>
      <pc:sldChg chg="addSp delSp modSp">
        <pc:chgData name="Nicola Parrott" userId="S::nicola.parrott@stnicholas.bwmat.org::675b50f4-abde-48c7-9411-1173ed4e03cc" providerId="AD" clId="Web-{95BBB060-A3F6-0E17-B4E4-D1EB0E3FD821}" dt="2023-09-14T15:29:24.512" v="272" actId="1076"/>
        <pc:sldMkLst>
          <pc:docMk/>
          <pc:sldMk cId="269060609" sldId="259"/>
        </pc:sldMkLst>
        <pc:spChg chg="mod">
          <ac:chgData name="Nicola Parrott" userId="S::nicola.parrott@stnicholas.bwmat.org::675b50f4-abde-48c7-9411-1173ed4e03cc" providerId="AD" clId="Web-{95BBB060-A3F6-0E17-B4E4-D1EB0E3FD821}" dt="2023-09-14T15:15:18.815" v="43" actId="20577"/>
          <ac:spMkLst>
            <pc:docMk/>
            <pc:sldMk cId="269060609" sldId="259"/>
            <ac:spMk id="10" creationId="{518AD074-D5B1-3030-8055-8EEA3CDC663A}"/>
          </ac:spMkLst>
        </pc:spChg>
        <pc:spChg chg="mod">
          <ac:chgData name="Nicola Parrott" userId="S::nicola.parrott@stnicholas.bwmat.org::675b50f4-abde-48c7-9411-1173ed4e03cc" providerId="AD" clId="Web-{95BBB060-A3F6-0E17-B4E4-D1EB0E3FD821}" dt="2023-09-14T15:14:54.877" v="39" actId="20577"/>
          <ac:spMkLst>
            <pc:docMk/>
            <pc:sldMk cId="269060609" sldId="259"/>
            <ac:spMk id="33" creationId="{0B7B0B3C-64CB-A598-C526-3DD032F622FE}"/>
          </ac:spMkLst>
        </pc:spChg>
        <pc:picChg chg="mod">
          <ac:chgData name="Nicola Parrott" userId="S::nicola.parrott@stnicholas.bwmat.org::675b50f4-abde-48c7-9411-1173ed4e03cc" providerId="AD" clId="Web-{95BBB060-A3F6-0E17-B4E4-D1EB0E3FD821}" dt="2023-09-14T15:15:23.972" v="46" actId="1076"/>
          <ac:picMkLst>
            <pc:docMk/>
            <pc:sldMk cId="269060609" sldId="259"/>
            <ac:picMk id="2" creationId="{344EBD35-6665-4A6A-ACAF-00B2825A5282}"/>
          </ac:picMkLst>
        </pc:picChg>
        <pc:picChg chg="mod">
          <ac:chgData name="Nicola Parrott" userId="S::nicola.parrott@stnicholas.bwmat.org::675b50f4-abde-48c7-9411-1173ed4e03cc" providerId="AD" clId="Web-{95BBB060-A3F6-0E17-B4E4-D1EB0E3FD821}" dt="2023-09-14T15:29:17.152" v="270" actId="1076"/>
          <ac:picMkLst>
            <pc:docMk/>
            <pc:sldMk cId="269060609" sldId="259"/>
            <ac:picMk id="4" creationId="{05CB3D77-680F-36EA-34AF-6C1F9B77068E}"/>
          </ac:picMkLst>
        </pc:picChg>
        <pc:picChg chg="mod">
          <ac:chgData name="Nicola Parrott" userId="S::nicola.parrott@stnicholas.bwmat.org::675b50f4-abde-48c7-9411-1173ed4e03cc" providerId="AD" clId="Web-{95BBB060-A3F6-0E17-B4E4-D1EB0E3FD821}" dt="2023-09-14T15:29:24.512" v="272" actId="1076"/>
          <ac:picMkLst>
            <pc:docMk/>
            <pc:sldMk cId="269060609" sldId="259"/>
            <ac:picMk id="5" creationId="{CD8B34CE-76D6-D684-61D2-5B3F819CD0BF}"/>
          </ac:picMkLst>
        </pc:picChg>
        <pc:picChg chg="add mod">
          <ac:chgData name="Nicola Parrott" userId="S::nicola.parrott@stnicholas.bwmat.org::675b50f4-abde-48c7-9411-1173ed4e03cc" providerId="AD" clId="Web-{95BBB060-A3F6-0E17-B4E4-D1EB0E3FD821}" dt="2023-09-14T15:29:22.621" v="271" actId="1076"/>
          <ac:picMkLst>
            <pc:docMk/>
            <pc:sldMk cId="269060609" sldId="259"/>
            <ac:picMk id="6" creationId="{51D84AD7-F477-A0B1-FA6D-F50775DB332D}"/>
          </ac:picMkLst>
        </pc:picChg>
        <pc:picChg chg="del mod">
          <ac:chgData name="Nicola Parrott" userId="S::nicola.parrott@stnicholas.bwmat.org::675b50f4-abde-48c7-9411-1173ed4e03cc" providerId="AD" clId="Web-{95BBB060-A3F6-0E17-B4E4-D1EB0E3FD821}" dt="2023-09-14T15:29:11.730" v="269"/>
          <ac:picMkLst>
            <pc:docMk/>
            <pc:sldMk cId="269060609" sldId="259"/>
            <ac:picMk id="7" creationId="{B8D00F2A-E663-1738-FAFB-B2FFF822196B}"/>
          </ac:picMkLst>
        </pc:picChg>
      </pc:sldChg>
      <pc:sldChg chg="modSp">
        <pc:chgData name="Nicola Parrott" userId="S::nicola.parrott@stnicholas.bwmat.org::675b50f4-abde-48c7-9411-1173ed4e03cc" providerId="AD" clId="Web-{95BBB060-A3F6-0E17-B4E4-D1EB0E3FD821}" dt="2023-09-14T15:33:09.706" v="334" actId="20577"/>
        <pc:sldMkLst>
          <pc:docMk/>
          <pc:sldMk cId="262796013" sldId="260"/>
        </pc:sldMkLst>
        <pc:spChg chg="mod">
          <ac:chgData name="Nicola Parrott" userId="S::nicola.parrott@stnicholas.bwmat.org::675b50f4-abde-48c7-9411-1173ed4e03cc" providerId="AD" clId="Web-{95BBB060-A3F6-0E17-B4E4-D1EB0E3FD821}" dt="2023-09-14T15:33:09.706" v="334" actId="20577"/>
          <ac:spMkLst>
            <pc:docMk/>
            <pc:sldMk cId="262796013" sldId="260"/>
            <ac:spMk id="35" creationId="{1D2D3D2D-70DF-B254-3A8B-82FB26725A1B}"/>
          </ac:spMkLst>
        </pc:spChg>
      </pc:sldChg>
      <pc:sldChg chg="addSp delSp modSp">
        <pc:chgData name="Nicola Parrott" userId="S::nicola.parrott@stnicholas.bwmat.org::675b50f4-abde-48c7-9411-1173ed4e03cc" providerId="AD" clId="Web-{95BBB060-A3F6-0E17-B4E4-D1EB0E3FD821}" dt="2023-09-14T16:02:14.617" v="580" actId="1076"/>
        <pc:sldMkLst>
          <pc:docMk/>
          <pc:sldMk cId="752853056" sldId="270"/>
        </pc:sldMkLst>
        <pc:spChg chg="mod">
          <ac:chgData name="Nicola Parrott" userId="S::nicola.parrott@stnicholas.bwmat.org::675b50f4-abde-48c7-9411-1173ed4e03cc" providerId="AD" clId="Web-{95BBB060-A3F6-0E17-B4E4-D1EB0E3FD821}" dt="2023-09-14T16:02:08.023" v="578" actId="20577"/>
          <ac:spMkLst>
            <pc:docMk/>
            <pc:sldMk cId="752853056" sldId="270"/>
            <ac:spMk id="33" creationId="{0B7B0B3C-64CB-A598-C526-3DD032F622FE}"/>
          </ac:spMkLst>
        </pc:spChg>
        <pc:picChg chg="add mod">
          <ac:chgData name="Nicola Parrott" userId="S::nicola.parrott@stnicholas.bwmat.org::675b50f4-abde-48c7-9411-1173ed4e03cc" providerId="AD" clId="Web-{95BBB060-A3F6-0E17-B4E4-D1EB0E3FD821}" dt="2023-09-14T15:19:11.525" v="98" actId="14100"/>
          <ac:picMkLst>
            <pc:docMk/>
            <pc:sldMk cId="752853056" sldId="270"/>
            <ac:picMk id="4" creationId="{27A2A22E-D27A-901D-768E-A6A63B83A72A}"/>
          </ac:picMkLst>
        </pc:picChg>
        <pc:picChg chg="add mod">
          <ac:chgData name="Nicola Parrott" userId="S::nicola.parrott@stnicholas.bwmat.org::675b50f4-abde-48c7-9411-1173ed4e03cc" providerId="AD" clId="Web-{95BBB060-A3F6-0E17-B4E4-D1EB0E3FD821}" dt="2023-09-14T16:02:10.382" v="579" actId="1076"/>
          <ac:picMkLst>
            <pc:docMk/>
            <pc:sldMk cId="752853056" sldId="270"/>
            <ac:picMk id="6" creationId="{E43B1E16-0A28-854B-5EA3-612CA3D2B82A}"/>
          </ac:picMkLst>
        </pc:picChg>
        <pc:picChg chg="add del">
          <ac:chgData name="Nicola Parrott" userId="S::nicola.parrott@stnicholas.bwmat.org::675b50f4-abde-48c7-9411-1173ed4e03cc" providerId="AD" clId="Web-{95BBB060-A3F6-0E17-B4E4-D1EB0E3FD821}" dt="2023-09-14T15:29:03.996" v="268"/>
          <ac:picMkLst>
            <pc:docMk/>
            <pc:sldMk cId="752853056" sldId="270"/>
            <ac:picMk id="8" creationId="{D9ABC97E-1C9B-CF52-708E-4C591EFD2A7D}"/>
          </ac:picMkLst>
        </pc:picChg>
        <pc:picChg chg="add mod">
          <ac:chgData name="Nicola Parrott" userId="S::nicola.parrott@stnicholas.bwmat.org::675b50f4-abde-48c7-9411-1173ed4e03cc" providerId="AD" clId="Web-{95BBB060-A3F6-0E17-B4E4-D1EB0E3FD821}" dt="2023-09-14T16:02:14.617" v="580" actId="1076"/>
          <ac:picMkLst>
            <pc:docMk/>
            <pc:sldMk cId="752853056" sldId="270"/>
            <ac:picMk id="11" creationId="{23515A50-D952-9915-CA6D-2D31A93A405B}"/>
          </ac:picMkLst>
        </pc:picChg>
      </pc:sldChg>
      <pc:sldChg chg="addSp modSp ord">
        <pc:chgData name="Nicola Parrott" userId="S::nicola.parrott@stnicholas.bwmat.org::675b50f4-abde-48c7-9411-1173ed4e03cc" providerId="AD" clId="Web-{95BBB060-A3F6-0E17-B4E4-D1EB0E3FD821}" dt="2023-09-14T16:18:46.302" v="843" actId="20577"/>
        <pc:sldMkLst>
          <pc:docMk/>
          <pc:sldMk cId="3000478023" sldId="272"/>
        </pc:sldMkLst>
        <pc:spChg chg="mod">
          <ac:chgData name="Nicola Parrott" userId="S::nicola.parrott@stnicholas.bwmat.org::675b50f4-abde-48c7-9411-1173ed4e03cc" providerId="AD" clId="Web-{95BBB060-A3F6-0E17-B4E4-D1EB0E3FD821}" dt="2023-09-14T15:25:01.270" v="256" actId="20577"/>
          <ac:spMkLst>
            <pc:docMk/>
            <pc:sldMk cId="3000478023" sldId="272"/>
            <ac:spMk id="10" creationId="{518AD074-D5B1-3030-8055-8EEA3CDC663A}"/>
          </ac:spMkLst>
        </pc:spChg>
        <pc:spChg chg="mod">
          <ac:chgData name="Nicola Parrott" userId="S::nicola.parrott@stnicholas.bwmat.org::675b50f4-abde-48c7-9411-1173ed4e03cc" providerId="AD" clId="Web-{95BBB060-A3F6-0E17-B4E4-D1EB0E3FD821}" dt="2023-09-14T16:18:46.302" v="843" actId="20577"/>
          <ac:spMkLst>
            <pc:docMk/>
            <pc:sldMk cId="3000478023" sldId="272"/>
            <ac:spMk id="35" creationId="{1D2D3D2D-70DF-B254-3A8B-82FB26725A1B}"/>
          </ac:spMkLst>
        </pc:spChg>
        <pc:picChg chg="add mod">
          <ac:chgData name="Nicola Parrott" userId="S::nicola.parrott@stnicholas.bwmat.org::675b50f4-abde-48c7-9411-1173ed4e03cc" providerId="AD" clId="Web-{95BBB060-A3F6-0E17-B4E4-D1EB0E3FD821}" dt="2023-09-14T16:00:12.770" v="532" actId="1076"/>
          <ac:picMkLst>
            <pc:docMk/>
            <pc:sldMk cId="3000478023" sldId="272"/>
            <ac:picMk id="4" creationId="{E8CFE67F-FC7D-09A6-6419-06A09FDF84F4}"/>
          </ac:picMkLst>
        </pc:picChg>
        <pc:picChg chg="add mod">
          <ac:chgData name="Nicola Parrott" userId="S::nicola.parrott@stnicholas.bwmat.org::675b50f4-abde-48c7-9411-1173ed4e03cc" providerId="AD" clId="Web-{95BBB060-A3F6-0E17-B4E4-D1EB0E3FD821}" dt="2023-09-14T16:12:28.588" v="763" actId="1076"/>
          <ac:picMkLst>
            <pc:docMk/>
            <pc:sldMk cId="3000478023" sldId="272"/>
            <ac:picMk id="5" creationId="{BD6C4254-1B33-5D89-394C-62C86C390545}"/>
          </ac:picMkLst>
        </pc:picChg>
        <pc:picChg chg="add mod">
          <ac:chgData name="Nicola Parrott" userId="S::nicola.parrott@stnicholas.bwmat.org::675b50f4-abde-48c7-9411-1173ed4e03cc" providerId="AD" clId="Web-{95BBB060-A3F6-0E17-B4E4-D1EB0E3FD821}" dt="2023-09-14T16:00:42.302" v="535" actId="1076"/>
          <ac:picMkLst>
            <pc:docMk/>
            <pc:sldMk cId="3000478023" sldId="272"/>
            <ac:picMk id="7" creationId="{8C86189D-799C-BCCD-F57C-9D7805AB44BF}"/>
          </ac:picMkLst>
        </pc:picChg>
        <pc:picChg chg="add mod">
          <ac:chgData name="Nicola Parrott" userId="S::nicola.parrott@stnicholas.bwmat.org::675b50f4-abde-48c7-9411-1173ed4e03cc" providerId="AD" clId="Web-{95BBB060-A3F6-0E17-B4E4-D1EB0E3FD821}" dt="2023-09-14T16:07:09.657" v="738" actId="1076"/>
          <ac:picMkLst>
            <pc:docMk/>
            <pc:sldMk cId="3000478023" sldId="272"/>
            <ac:picMk id="8" creationId="{461FAE84-3A48-8EF0-0167-92ACF6D19794}"/>
          </ac:picMkLst>
        </pc:picChg>
        <pc:picChg chg="add mod">
          <ac:chgData name="Nicola Parrott" userId="S::nicola.parrott@stnicholas.bwmat.org::675b50f4-abde-48c7-9411-1173ed4e03cc" providerId="AD" clId="Web-{95BBB060-A3F6-0E17-B4E4-D1EB0E3FD821}" dt="2023-09-14T16:11:07.273" v="742" actId="1076"/>
          <ac:picMkLst>
            <pc:docMk/>
            <pc:sldMk cId="3000478023" sldId="272"/>
            <ac:picMk id="9" creationId="{0E74BBFE-66A2-A6BE-C61C-C7E688A4478B}"/>
          </ac:picMkLst>
        </pc:picChg>
      </pc:sldChg>
      <pc:sldChg chg="addSp delSp modSp new del">
        <pc:chgData name="Nicola Parrott" userId="S::nicola.parrott@stnicholas.bwmat.org::675b50f4-abde-48c7-9411-1173ed4e03cc" providerId="AD" clId="Web-{95BBB060-A3F6-0E17-B4E4-D1EB0E3FD821}" dt="2023-09-14T16:18:26.614" v="842"/>
        <pc:sldMkLst>
          <pc:docMk/>
          <pc:sldMk cId="2418095140" sldId="273"/>
        </pc:sldMkLst>
        <pc:spChg chg="add del">
          <ac:chgData name="Nicola Parrott" userId="S::nicola.parrott@stnicholas.bwmat.org::675b50f4-abde-48c7-9411-1173ed4e03cc" providerId="AD" clId="Web-{95BBB060-A3F6-0E17-B4E4-D1EB0E3FD821}" dt="2023-09-14T16:18:18.520" v="840"/>
          <ac:spMkLst>
            <pc:docMk/>
            <pc:sldMk cId="2418095140" sldId="273"/>
            <ac:spMk id="2" creationId="{ACC216B1-5A14-86B3-88D4-7E3CC8FF7D4E}"/>
          </ac:spMkLst>
        </pc:spChg>
        <pc:spChg chg="add del">
          <ac:chgData name="Nicola Parrott" userId="S::nicola.parrott@stnicholas.bwmat.org::675b50f4-abde-48c7-9411-1173ed4e03cc" providerId="AD" clId="Web-{95BBB060-A3F6-0E17-B4E4-D1EB0E3FD821}" dt="2023-09-14T16:18:21.364" v="841"/>
          <ac:spMkLst>
            <pc:docMk/>
            <pc:sldMk cId="2418095140" sldId="273"/>
            <ac:spMk id="3" creationId="{7914F003-0D81-15FF-3F1E-E465341CD24C}"/>
          </ac:spMkLst>
        </pc:spChg>
        <pc:spChg chg="add del">
          <ac:chgData name="Nicola Parrott" userId="S::nicola.parrott@stnicholas.bwmat.org::675b50f4-abde-48c7-9411-1173ed4e03cc" providerId="AD" clId="Web-{95BBB060-A3F6-0E17-B4E4-D1EB0E3FD821}" dt="2023-09-14T16:18:13.098" v="839"/>
          <ac:spMkLst>
            <pc:docMk/>
            <pc:sldMk cId="2418095140" sldId="273"/>
            <ac:spMk id="4" creationId="{DF3386D3-FF6E-A429-D745-878C054FF97C}"/>
          </ac:spMkLst>
        </pc:spChg>
        <pc:spChg chg="mod">
          <ac:chgData name="Nicola Parrott" userId="S::nicola.parrott@stnicholas.bwmat.org::675b50f4-abde-48c7-9411-1173ed4e03cc" providerId="AD" clId="Web-{95BBB060-A3F6-0E17-B4E4-D1EB0E3FD821}" dt="2023-09-14T16:18:08.754" v="838" actId="14100"/>
          <ac:spMkLst>
            <pc:docMk/>
            <pc:sldMk cId="2418095140" sldId="273"/>
            <ac:spMk id="18" creationId="{0093AC8D-BF2A-0806-754F-4B4009BFB5B5}"/>
          </ac:spMkLst>
        </pc:spChg>
      </pc:sldChg>
      <pc:sldChg chg="new del mod modShow">
        <pc:chgData name="Nicola Parrott" userId="S::nicola.parrott@stnicholas.bwmat.org::675b50f4-abde-48c7-9411-1173ed4e03cc" providerId="AD" clId="Web-{95BBB060-A3F6-0E17-B4E4-D1EB0E3FD821}" dt="2023-09-14T16:17:05.331" v="832"/>
        <pc:sldMkLst>
          <pc:docMk/>
          <pc:sldMk cId="3665639114" sldId="273"/>
        </pc:sldMkLst>
      </pc:sldChg>
      <pc:sldChg chg="new del mod modShow">
        <pc:chgData name="Nicola Parrott" userId="S::nicola.parrott@stnicholas.bwmat.org::675b50f4-abde-48c7-9411-1173ed4e03cc" providerId="AD" clId="Web-{95BBB060-A3F6-0E17-B4E4-D1EB0E3FD821}" dt="2023-09-14T16:16:59.924" v="831"/>
        <pc:sldMkLst>
          <pc:docMk/>
          <pc:sldMk cId="3721559043" sldId="274"/>
        </pc:sldMkLst>
      </pc:sldChg>
      <pc:sldChg chg="new del mod modShow">
        <pc:chgData name="Nicola Parrott" userId="S::nicola.parrott@stnicholas.bwmat.org::675b50f4-abde-48c7-9411-1173ed4e03cc" providerId="AD" clId="Web-{95BBB060-A3F6-0E17-B4E4-D1EB0E3FD821}" dt="2023-09-14T16:16:54.908" v="830"/>
        <pc:sldMkLst>
          <pc:docMk/>
          <pc:sldMk cId="1521081519" sldId="275"/>
        </pc:sldMkLst>
      </pc:sldChg>
    </pc:docChg>
  </pc:docChgLst>
  <pc:docChgLst>
    <pc:chgData name="Nicola Parrott" userId="S::nicola.parrott@stnicholas.bwmat.org::675b50f4-abde-48c7-9411-1173ed4e03cc" providerId="AD" clId="Web-{B1558BDF-6956-2F10-C547-96A44671E746}"/>
    <pc:docChg chg="modSld">
      <pc:chgData name="Nicola Parrott" userId="S::nicola.parrott@stnicholas.bwmat.org::675b50f4-abde-48c7-9411-1173ed4e03cc" providerId="AD" clId="Web-{B1558BDF-6956-2F10-C547-96A44671E746}" dt="2023-09-27T18:23:21.654" v="40" actId="1076"/>
      <pc:docMkLst>
        <pc:docMk/>
      </pc:docMkLst>
      <pc:sldChg chg="modSp">
        <pc:chgData name="Nicola Parrott" userId="S::nicola.parrott@stnicholas.bwmat.org::675b50f4-abde-48c7-9411-1173ed4e03cc" providerId="AD" clId="Web-{B1558BDF-6956-2F10-C547-96A44671E746}" dt="2023-09-27T18:23:21.654" v="40" actId="1076"/>
        <pc:sldMkLst>
          <pc:docMk/>
          <pc:sldMk cId="752853056" sldId="270"/>
        </pc:sldMkLst>
        <pc:spChg chg="mod">
          <ac:chgData name="Nicola Parrott" userId="S::nicola.parrott@stnicholas.bwmat.org::675b50f4-abde-48c7-9411-1173ed4e03cc" providerId="AD" clId="Web-{B1558BDF-6956-2F10-C547-96A44671E746}" dt="2023-09-27T18:23:21.216" v="39" actId="20577"/>
          <ac:spMkLst>
            <pc:docMk/>
            <pc:sldMk cId="752853056" sldId="270"/>
            <ac:spMk id="33" creationId="{0B7B0B3C-64CB-A598-C526-3DD032F622FE}"/>
          </ac:spMkLst>
        </pc:spChg>
        <pc:picChg chg="mod">
          <ac:chgData name="Nicola Parrott" userId="S::nicola.parrott@stnicholas.bwmat.org::675b50f4-abde-48c7-9411-1173ed4e03cc" providerId="AD" clId="Web-{B1558BDF-6956-2F10-C547-96A44671E746}" dt="2023-09-27T18:23:21.654" v="40" actId="1076"/>
          <ac:picMkLst>
            <pc:docMk/>
            <pc:sldMk cId="752853056" sldId="270"/>
            <ac:picMk id="6" creationId="{E43B1E16-0A28-854B-5EA3-612CA3D2B82A}"/>
          </ac:picMkLst>
        </pc:picChg>
      </pc:sldChg>
    </pc:docChg>
  </pc:docChgLst>
  <pc:docChgLst>
    <pc:chgData name="Nicola Parrott" userId="S::nicola.parrott@stnicholas.bwmat.org::675b50f4-abde-48c7-9411-1173ed4e03cc" providerId="AD" clId="Web-{9AD6C05D-A2FD-EBE7-E09F-16E4A04A4357}"/>
    <pc:docChg chg="addSld modSld">
      <pc:chgData name="Nicola Parrott" userId="S::nicola.parrott@stnicholas.bwmat.org::675b50f4-abde-48c7-9411-1173ed4e03cc" providerId="AD" clId="Web-{9AD6C05D-A2FD-EBE7-E09F-16E4A04A4357}" dt="2023-09-20T18:56:13.737" v="646" actId="1076"/>
      <pc:docMkLst>
        <pc:docMk/>
      </pc:docMkLst>
      <pc:sldChg chg="modSp mod setBg">
        <pc:chgData name="Nicola Parrott" userId="S::nicola.parrott@stnicholas.bwmat.org::675b50f4-abde-48c7-9411-1173ed4e03cc" providerId="AD" clId="Web-{9AD6C05D-A2FD-EBE7-E09F-16E4A04A4357}" dt="2023-09-20T18:35:56.905" v="132" actId="20577"/>
        <pc:sldMkLst>
          <pc:docMk/>
          <pc:sldMk cId="1491083771" sldId="265"/>
        </pc:sldMkLst>
        <pc:spChg chg="mod">
          <ac:chgData name="Nicola Parrott" userId="S::nicola.parrott@stnicholas.bwmat.org::675b50f4-abde-48c7-9411-1173ed4e03cc" providerId="AD" clId="Web-{9AD6C05D-A2FD-EBE7-E09F-16E4A04A4357}" dt="2023-09-20T18:35:56.905" v="132" actId="20577"/>
          <ac:spMkLst>
            <pc:docMk/>
            <pc:sldMk cId="1491083771" sldId="265"/>
            <ac:spMk id="35" creationId="{1D2D3D2D-70DF-B254-3A8B-82FB26725A1B}"/>
          </ac:spMkLst>
        </pc:spChg>
      </pc:sldChg>
      <pc:sldChg chg="delSp">
        <pc:chgData name="Nicola Parrott" userId="S::nicola.parrott@stnicholas.bwmat.org::675b50f4-abde-48c7-9411-1173ed4e03cc" providerId="AD" clId="Web-{9AD6C05D-A2FD-EBE7-E09F-16E4A04A4357}" dt="2023-09-20T18:48:17.177" v="556"/>
        <pc:sldMkLst>
          <pc:docMk/>
          <pc:sldMk cId="3000478023" sldId="272"/>
        </pc:sldMkLst>
        <pc:picChg chg="del">
          <ac:chgData name="Nicola Parrott" userId="S::nicola.parrott@stnicholas.bwmat.org::675b50f4-abde-48c7-9411-1173ed4e03cc" providerId="AD" clId="Web-{9AD6C05D-A2FD-EBE7-E09F-16E4A04A4357}" dt="2023-09-20T18:48:17.177" v="556"/>
          <ac:picMkLst>
            <pc:docMk/>
            <pc:sldMk cId="3000478023" sldId="272"/>
            <ac:picMk id="4" creationId="{E8CFE67F-FC7D-09A6-6419-06A09FDF84F4}"/>
          </ac:picMkLst>
        </pc:picChg>
      </pc:sldChg>
      <pc:sldChg chg="addSp delSp modSp add replId">
        <pc:chgData name="Nicola Parrott" userId="S::nicola.parrott@stnicholas.bwmat.org::675b50f4-abde-48c7-9411-1173ed4e03cc" providerId="AD" clId="Web-{9AD6C05D-A2FD-EBE7-E09F-16E4A04A4357}" dt="2023-09-20T18:56:13.737" v="646" actId="1076"/>
        <pc:sldMkLst>
          <pc:docMk/>
          <pc:sldMk cId="1646308973" sldId="273"/>
        </pc:sldMkLst>
        <pc:spChg chg="mod">
          <ac:chgData name="Nicola Parrott" userId="S::nicola.parrott@stnicholas.bwmat.org::675b50f4-abde-48c7-9411-1173ed4e03cc" providerId="AD" clId="Web-{9AD6C05D-A2FD-EBE7-E09F-16E4A04A4357}" dt="2023-09-20T18:36:35.672" v="157" actId="20577"/>
          <ac:spMkLst>
            <pc:docMk/>
            <pc:sldMk cId="1646308973" sldId="273"/>
            <ac:spMk id="10" creationId="{518AD074-D5B1-3030-8055-8EEA3CDC663A}"/>
          </ac:spMkLst>
        </pc:spChg>
        <pc:spChg chg="mod">
          <ac:chgData name="Nicola Parrott" userId="S::nicola.parrott@stnicholas.bwmat.org::675b50f4-abde-48c7-9411-1173ed4e03cc" providerId="AD" clId="Web-{9AD6C05D-A2FD-EBE7-E09F-16E4A04A4357}" dt="2023-09-20T18:53:32.405" v="627" actId="20577"/>
          <ac:spMkLst>
            <pc:docMk/>
            <pc:sldMk cId="1646308973" sldId="273"/>
            <ac:spMk id="35" creationId="{1D2D3D2D-70DF-B254-3A8B-82FB26725A1B}"/>
          </ac:spMkLst>
        </pc:spChg>
        <pc:picChg chg="add mod">
          <ac:chgData name="Nicola Parrott" userId="S::nicola.parrott@stnicholas.bwmat.org::675b50f4-abde-48c7-9411-1173ed4e03cc" providerId="AD" clId="Web-{9AD6C05D-A2FD-EBE7-E09F-16E4A04A4357}" dt="2023-09-20T18:53:55.765" v="634" actId="1076"/>
          <ac:picMkLst>
            <pc:docMk/>
            <pc:sldMk cId="1646308973" sldId="273"/>
            <ac:picMk id="2" creationId="{80FF7552-3BBA-DBFA-3BAA-FDD79C5FF7BA}"/>
          </ac:picMkLst>
        </pc:picChg>
        <pc:picChg chg="del">
          <ac:chgData name="Nicola Parrott" userId="S::nicola.parrott@stnicholas.bwmat.org::675b50f4-abde-48c7-9411-1173ed4e03cc" providerId="AD" clId="Web-{9AD6C05D-A2FD-EBE7-E09F-16E4A04A4357}" dt="2023-09-20T18:51:40.854" v="610"/>
          <ac:picMkLst>
            <pc:docMk/>
            <pc:sldMk cId="1646308973" sldId="273"/>
            <ac:picMk id="4" creationId="{E8CFE67F-FC7D-09A6-6419-06A09FDF84F4}"/>
          </ac:picMkLst>
        </pc:picChg>
        <pc:picChg chg="del">
          <ac:chgData name="Nicola Parrott" userId="S::nicola.parrott@stnicholas.bwmat.org::675b50f4-abde-48c7-9411-1173ed4e03cc" providerId="AD" clId="Web-{9AD6C05D-A2FD-EBE7-E09F-16E4A04A4357}" dt="2023-09-20T18:36:20.969" v="152"/>
          <ac:picMkLst>
            <pc:docMk/>
            <pc:sldMk cId="1646308973" sldId="273"/>
            <ac:picMk id="5" creationId="{BD6C4254-1B33-5D89-394C-62C86C390545}"/>
          </ac:picMkLst>
        </pc:picChg>
        <pc:picChg chg="del">
          <ac:chgData name="Nicola Parrott" userId="S::nicola.parrott@stnicholas.bwmat.org::675b50f4-abde-48c7-9411-1173ed4e03cc" providerId="AD" clId="Web-{9AD6C05D-A2FD-EBE7-E09F-16E4A04A4357}" dt="2023-09-20T18:36:22.734" v="153"/>
          <ac:picMkLst>
            <pc:docMk/>
            <pc:sldMk cId="1646308973" sldId="273"/>
            <ac:picMk id="7" creationId="{8C86189D-799C-BCCD-F57C-9D7805AB44BF}"/>
          </ac:picMkLst>
        </pc:picChg>
        <pc:picChg chg="del">
          <ac:chgData name="Nicola Parrott" userId="S::nicola.parrott@stnicholas.bwmat.org::675b50f4-abde-48c7-9411-1173ed4e03cc" providerId="AD" clId="Web-{9AD6C05D-A2FD-EBE7-E09F-16E4A04A4357}" dt="2023-09-20T18:36:17.390" v="151"/>
          <ac:picMkLst>
            <pc:docMk/>
            <pc:sldMk cId="1646308973" sldId="273"/>
            <ac:picMk id="8" creationId="{461FAE84-3A48-8EF0-0167-92ACF6D19794}"/>
          </ac:picMkLst>
        </pc:picChg>
        <pc:picChg chg="del">
          <ac:chgData name="Nicola Parrott" userId="S::nicola.parrott@stnicholas.bwmat.org::675b50f4-abde-48c7-9411-1173ed4e03cc" providerId="AD" clId="Web-{9AD6C05D-A2FD-EBE7-E09F-16E4A04A4357}" dt="2023-09-20T18:36:25.547" v="154"/>
          <ac:picMkLst>
            <pc:docMk/>
            <pc:sldMk cId="1646308973" sldId="273"/>
            <ac:picMk id="9" creationId="{0E74BBFE-66A2-A6BE-C61C-C7E688A4478B}"/>
          </ac:picMkLst>
        </pc:picChg>
        <pc:picChg chg="add del mod">
          <ac:chgData name="Nicola Parrott" userId="S::nicola.parrott@stnicholas.bwmat.org::675b50f4-abde-48c7-9411-1173ed4e03cc" providerId="AD" clId="Web-{9AD6C05D-A2FD-EBE7-E09F-16E4A04A4357}" dt="2023-09-20T18:54:18.562" v="636"/>
          <ac:picMkLst>
            <pc:docMk/>
            <pc:sldMk cId="1646308973" sldId="273"/>
            <ac:picMk id="11" creationId="{C49D01AC-63B1-6CBC-CABF-BCCF43C218A9}"/>
          </ac:picMkLst>
        </pc:picChg>
        <pc:picChg chg="add mod">
          <ac:chgData name="Nicola Parrott" userId="S::nicola.parrott@stnicholas.bwmat.org::675b50f4-abde-48c7-9411-1173ed4e03cc" providerId="AD" clId="Web-{9AD6C05D-A2FD-EBE7-E09F-16E4A04A4357}" dt="2023-09-20T18:56:13.503" v="645" actId="1076"/>
          <ac:picMkLst>
            <pc:docMk/>
            <pc:sldMk cId="1646308973" sldId="273"/>
            <ac:picMk id="12" creationId="{CEE790E3-190B-3C13-ED85-3CF942802105}"/>
          </ac:picMkLst>
        </pc:picChg>
        <pc:picChg chg="add mod">
          <ac:chgData name="Nicola Parrott" userId="S::nicola.parrott@stnicholas.bwmat.org::675b50f4-abde-48c7-9411-1173ed4e03cc" providerId="AD" clId="Web-{9AD6C05D-A2FD-EBE7-E09F-16E4A04A4357}" dt="2023-09-20T18:56:13.737" v="646" actId="1076"/>
          <ac:picMkLst>
            <pc:docMk/>
            <pc:sldMk cId="1646308973" sldId="273"/>
            <ac:picMk id="13" creationId="{B4E8EF62-B542-C30A-5F48-893C8F6897C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8C608A-B6C8-4EF5-8136-C52FDA3D90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BFDF1D-F901-48DF-BBD2-C7492D753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E97C2B-FBB8-490D-939F-4D41A73B2F79}" type="datetime1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E6B88-1078-466C-AFB7-0EC6B65C6B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C4248-6EF7-48F9-B1A9-078DCE776E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55C8FA-3707-4084-ACFA-AC73DA3A3F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20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115DEF-3E6E-4AAC-9592-A92F361A6FF4}" type="datetime1">
              <a:rPr lang="en-GB" noProof="0" smtClean="0"/>
              <a:t>27/09/2023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B129850-AB33-6744-AA56-376DC054667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28543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00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612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212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145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19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224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46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15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59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164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917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765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B129850-AB33-6744-AA56-376DC054667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53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379B518-DF56-4257-B2AA-B635BDDAE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943" b="132"/>
          <a:stretch/>
        </p:blipFill>
        <p:spPr>
          <a:xfrm>
            <a:off x="7785607" y="0"/>
            <a:ext cx="2261363" cy="77724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AD228A0-0DFF-4236-B9DF-03AACEED1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32"/>
          <a:stretch/>
        </p:blipFill>
        <p:spPr>
          <a:xfrm>
            <a:off x="0" y="0"/>
            <a:ext cx="7782624" cy="77724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93A7D09-C291-C144-9EE2-AB9CE2CE1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8" t="39490" r="-6142" b="1"/>
          <a:stretch/>
        </p:blipFill>
        <p:spPr>
          <a:xfrm>
            <a:off x="2213042" y="0"/>
            <a:ext cx="5649288" cy="2934193"/>
          </a:xfrm>
          <a:prstGeom prst="rect">
            <a:avLst/>
          </a:prstGeom>
        </p:spPr>
      </p:pic>
      <p:sp>
        <p:nvSpPr>
          <p:cNvPr id="7" name="Text Placeholder 43">
            <a:extLst>
              <a:ext uri="{FF2B5EF4-FFF2-40B4-BE49-F238E27FC236}">
                <a16:creationId xmlns:a16="http://schemas.microsoft.com/office/drawing/2014/main" id="{B21C58E1-BA78-4EC8-9968-2C835FECDF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131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6">
            <a:extLst>
              <a:ext uri="{FF2B5EF4-FFF2-40B4-BE49-F238E27FC236}">
                <a16:creationId xmlns:a16="http://schemas.microsoft.com/office/drawing/2014/main" id="{52A2AEE2-D4F9-48B6-B14A-C9DE122563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199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9" name="Text Placeholder 48">
            <a:extLst>
              <a:ext uri="{FF2B5EF4-FFF2-40B4-BE49-F238E27FC236}">
                <a16:creationId xmlns:a16="http://schemas.microsoft.com/office/drawing/2014/main" id="{C10A94CA-5833-458D-AE2E-C717F8AA9A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131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10" name="Text Placeholder 43">
            <a:extLst>
              <a:ext uri="{FF2B5EF4-FFF2-40B4-BE49-F238E27FC236}">
                <a16:creationId xmlns:a16="http://schemas.microsoft.com/office/drawing/2014/main" id="{E1EDE5A3-D6E9-4001-9B08-A782D5F6BA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0948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B1F6CE35-FB4F-4E9F-9DB0-6B8CB3308E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9016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12" name="Text Placeholder 48">
            <a:extLst>
              <a:ext uri="{FF2B5EF4-FFF2-40B4-BE49-F238E27FC236}">
                <a16:creationId xmlns:a16="http://schemas.microsoft.com/office/drawing/2014/main" id="{3DF68FA1-DB42-4632-A294-2B61695877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0948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8992670D-0E8A-459E-AB3C-CECF872C87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69765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67BC2D66-A275-4759-889E-5CF7A595C4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7833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15" name="Text Placeholder 48">
            <a:extLst>
              <a:ext uri="{FF2B5EF4-FFF2-40B4-BE49-F238E27FC236}">
                <a16:creationId xmlns:a16="http://schemas.microsoft.com/office/drawing/2014/main" id="{993211C7-29FE-4260-BD5A-3E90611E0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9765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8D547B2F-CDFA-4DEA-9D18-419D974DE2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38582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46">
            <a:extLst>
              <a:ext uri="{FF2B5EF4-FFF2-40B4-BE49-F238E27FC236}">
                <a16:creationId xmlns:a16="http://schemas.microsoft.com/office/drawing/2014/main" id="{71BA586F-FF53-470F-8217-3639D41496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36650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1BC52200-FA40-4904-AD74-B8AB18B9AB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38582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B4C92ECE-3205-4203-AE67-8932E5EC6A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07401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BD4495C0-57D5-4343-BC38-DE730C83B6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05469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21" name="Text Placeholder 48">
            <a:extLst>
              <a:ext uri="{FF2B5EF4-FFF2-40B4-BE49-F238E27FC236}">
                <a16:creationId xmlns:a16="http://schemas.microsoft.com/office/drawing/2014/main" id="{A310FDAD-0857-4044-9C7F-5E95A854CF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07401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D6307EC6-8E4B-4709-AABB-AC92AB9759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2413" y="548908"/>
            <a:ext cx="4143387" cy="5140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DC226-A842-46AC-AEA0-9613779FF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37" y="1062990"/>
            <a:ext cx="4157663" cy="1275732"/>
          </a:xfrm>
        </p:spPr>
        <p:txBody>
          <a:bodyPr rtlCol="0" anchor="t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accent4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83554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379B518-DF56-4257-B2AA-B635BDDAE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943"/>
          <a:stretch/>
        </p:blipFill>
        <p:spPr>
          <a:xfrm>
            <a:off x="7785607" y="-10224"/>
            <a:ext cx="2261363" cy="778262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AD228A0-0DFF-4236-B9DF-03AACEED1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782624" cy="7782624"/>
          </a:xfrm>
          <a:prstGeom prst="rect">
            <a:avLst/>
          </a:prstGeom>
        </p:spPr>
      </p:pic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8AD442F-F001-4099-B036-C4A4456A71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131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CB4DE845-5640-4C82-843D-307D1A1367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199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DB8B0D9D-8366-48EA-964E-D1D4440EF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131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56" name="Text Placeholder 43">
            <a:extLst>
              <a:ext uri="{FF2B5EF4-FFF2-40B4-BE49-F238E27FC236}">
                <a16:creationId xmlns:a16="http://schemas.microsoft.com/office/drawing/2014/main" id="{63F8D232-CBB4-4424-A2EB-F965341045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0948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7" name="Text Placeholder 46">
            <a:extLst>
              <a:ext uri="{FF2B5EF4-FFF2-40B4-BE49-F238E27FC236}">
                <a16:creationId xmlns:a16="http://schemas.microsoft.com/office/drawing/2014/main" id="{118EB052-2F43-49C0-9F7A-9838BF4A0A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9016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F342DF95-1180-4736-96DC-2F82933CF0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0948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59" name="Text Placeholder 43">
            <a:extLst>
              <a:ext uri="{FF2B5EF4-FFF2-40B4-BE49-F238E27FC236}">
                <a16:creationId xmlns:a16="http://schemas.microsoft.com/office/drawing/2014/main" id="{89E42A06-6B45-4DA8-ACB9-80A6DCB26B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69765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0" name="Text Placeholder 46">
            <a:extLst>
              <a:ext uri="{FF2B5EF4-FFF2-40B4-BE49-F238E27FC236}">
                <a16:creationId xmlns:a16="http://schemas.microsoft.com/office/drawing/2014/main" id="{D68409DA-2B5D-42D4-8D5B-1FFA7A4750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7833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61" name="Text Placeholder 48">
            <a:extLst>
              <a:ext uri="{FF2B5EF4-FFF2-40B4-BE49-F238E27FC236}">
                <a16:creationId xmlns:a16="http://schemas.microsoft.com/office/drawing/2014/main" id="{4F744FFD-46B3-4F58-B792-62FE74AEA4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69765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62" name="Text Placeholder 43">
            <a:extLst>
              <a:ext uri="{FF2B5EF4-FFF2-40B4-BE49-F238E27FC236}">
                <a16:creationId xmlns:a16="http://schemas.microsoft.com/office/drawing/2014/main" id="{ECD30AA6-6799-4574-A07B-D3874C6FEB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38582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3" name="Text Placeholder 46">
            <a:extLst>
              <a:ext uri="{FF2B5EF4-FFF2-40B4-BE49-F238E27FC236}">
                <a16:creationId xmlns:a16="http://schemas.microsoft.com/office/drawing/2014/main" id="{793AB210-5E06-470D-8665-E5F85238D4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36650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64" name="Text Placeholder 48">
            <a:extLst>
              <a:ext uri="{FF2B5EF4-FFF2-40B4-BE49-F238E27FC236}">
                <a16:creationId xmlns:a16="http://schemas.microsoft.com/office/drawing/2014/main" id="{9481CC62-9A00-4DF8-818D-A1196A6BD9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38582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65" name="Text Placeholder 43">
            <a:extLst>
              <a:ext uri="{FF2B5EF4-FFF2-40B4-BE49-F238E27FC236}">
                <a16:creationId xmlns:a16="http://schemas.microsoft.com/office/drawing/2014/main" id="{4F86B3AA-5966-4B87-BC76-A3BA5A0479B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07401" y="4171165"/>
            <a:ext cx="1720850" cy="33855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502920" indent="0">
              <a:buNone/>
              <a:defRPr sz="1600"/>
            </a:lvl2pPr>
            <a:lvl3pPr marL="1005840" indent="0">
              <a:buNone/>
              <a:defRPr sz="1600"/>
            </a:lvl3pPr>
            <a:lvl4pPr marL="1508760" indent="0">
              <a:buNone/>
              <a:defRPr sz="1600"/>
            </a:lvl4pPr>
            <a:lvl5pPr marL="2011680" indent="0">
              <a:buNone/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6" name="Text Placeholder 46">
            <a:extLst>
              <a:ext uri="{FF2B5EF4-FFF2-40B4-BE49-F238E27FC236}">
                <a16:creationId xmlns:a16="http://schemas.microsoft.com/office/drawing/2014/main" id="{562FE67E-C98C-463C-9C9E-138D5BD1F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05469" y="4715008"/>
            <a:ext cx="1724715" cy="830996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1">
                <a:latin typeface="+mj-lt"/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67" name="Text Placeholder 48">
            <a:extLst>
              <a:ext uri="{FF2B5EF4-FFF2-40B4-BE49-F238E27FC236}">
                <a16:creationId xmlns:a16="http://schemas.microsoft.com/office/drawing/2014/main" id="{7791D4A2-98D8-4A8D-B3B5-48D680A646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07401" y="5746692"/>
            <a:ext cx="1720850" cy="83099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502920" indent="0">
              <a:buNone/>
              <a:defRPr sz="2400">
                <a:solidFill>
                  <a:schemeClr val="tx1"/>
                </a:solidFill>
              </a:defRPr>
            </a:lvl2pPr>
            <a:lvl3pPr marL="1005840" indent="0">
              <a:buNone/>
              <a:defRPr sz="2400">
                <a:solidFill>
                  <a:schemeClr val="tx1"/>
                </a:solidFill>
              </a:defRPr>
            </a:lvl3pPr>
            <a:lvl4pPr marL="1508760" indent="0">
              <a:buNone/>
              <a:defRPr sz="2400">
                <a:solidFill>
                  <a:schemeClr val="tx1"/>
                </a:solidFill>
              </a:defRPr>
            </a:lvl4pPr>
            <a:lvl5pPr marL="2011680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en-GB" noProof="0"/>
              <a:t>Click To Edit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C4B8E788-AA33-A84B-9300-6C4E9F69E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8" t="39490" r="-6142" b="1"/>
          <a:stretch/>
        </p:blipFill>
        <p:spPr>
          <a:xfrm>
            <a:off x="2213042" y="0"/>
            <a:ext cx="5649288" cy="2934193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4450F75A-C755-4D9F-88A0-1C5C4A96D8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2413" y="548908"/>
            <a:ext cx="4143387" cy="5140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BC5E549-2974-44AE-9F99-10523EC4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37" y="1062990"/>
            <a:ext cx="4157663" cy="1275732"/>
          </a:xfrm>
        </p:spPr>
        <p:txBody>
          <a:bodyPr rtlCol="0" anchor="t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5655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CD54980-76BE-4F15-9935-2BFF69582D5E}" type="datetime1">
              <a:rPr lang="en-GB" noProof="0" smtClean="0"/>
              <a:t>27/09/2023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75F3F6B-B4FF-4010-ACCC-F66F915546A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5711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hf sldNum="0" hdr="0" ft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03630F6-0A49-41CA-9C9C-D02205EA9F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07401" y="4171165"/>
            <a:ext cx="1720850" cy="338554"/>
          </a:xfrm>
        </p:spPr>
        <p:txBody>
          <a:bodyPr rtlCol="0"/>
          <a:lstStyle/>
          <a:p>
            <a:r>
              <a:rPr lang="en-GB"/>
              <a:t>Friday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10" name="Title 39">
            <a:extLst>
              <a:ext uri="{FF2B5EF4-FFF2-40B4-BE49-F238E27FC236}">
                <a16:creationId xmlns:a16="http://schemas.microsoft.com/office/drawing/2014/main" id="{518AD074-D5B1-3030-8055-8EEA3CD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80" y="268132"/>
            <a:ext cx="4389138" cy="1832596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Nicholas Church School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ACF581-D2B6-6D93-3329-C4FDB64382C8}"/>
              </a:ext>
            </a:extLst>
          </p:cNvPr>
          <p:cNvSpPr txBox="1"/>
          <p:nvPr/>
        </p:nvSpPr>
        <p:spPr>
          <a:xfrm>
            <a:off x="446730" y="3186529"/>
            <a:ext cx="930327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600" dirty="0">
                <a:latin typeface="Calibri" panose="020F0502020204030204" pitchFamily="34" charset="0"/>
                <a:cs typeface="Calibri" panose="020F0502020204030204" pitchFamily="34" charset="0"/>
              </a:rPr>
              <a:t>Welcome Meeting</a:t>
            </a:r>
          </a:p>
          <a:p>
            <a:pPr algn="ctr"/>
            <a:r>
              <a:rPr lang="en-GB" sz="5400" dirty="0" err="1">
                <a:latin typeface="Calibri"/>
                <a:cs typeface="Calibri"/>
              </a:rPr>
              <a:t>Wellow</a:t>
            </a:r>
            <a:r>
              <a:rPr lang="en-GB" sz="5400" dirty="0">
                <a:latin typeface="Calibri"/>
                <a:cs typeface="Calibri"/>
              </a:rPr>
              <a:t> Class</a:t>
            </a:r>
          </a:p>
        </p:txBody>
      </p:sp>
    </p:spTree>
    <p:extLst>
      <p:ext uri="{BB962C8B-B14F-4D97-AF65-F5344CB8AC3E}">
        <p14:creationId xmlns:p14="http://schemas.microsoft.com/office/powerpoint/2010/main" val="153547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D2D3D2D-70DF-B254-3A8B-82FB26725A1B}"/>
              </a:ext>
            </a:extLst>
          </p:cNvPr>
          <p:cNvSpPr txBox="1"/>
          <p:nvPr/>
        </p:nvSpPr>
        <p:spPr>
          <a:xfrm>
            <a:off x="756456" y="3524161"/>
            <a:ext cx="8545487" cy="3662541"/>
          </a:xfrm>
          <a:prstGeom prst="rect">
            <a:avLst/>
          </a:prstGeom>
          <a:solidFill>
            <a:schemeClr val="bg1"/>
          </a:solidFill>
          <a:ln w="76200">
            <a:solidFill>
              <a:srgbClr val="445EA2"/>
            </a:solidFill>
          </a:ln>
        </p:spPr>
        <p:txBody>
          <a:bodyPr wrap="square" rtlCol="0">
            <a:spAutoFit/>
          </a:bodyPr>
          <a:lstStyle/>
          <a:p>
            <a:pPr algn="l" rtl="0" fontAlgn="base"/>
            <a:r>
              <a:rPr lang="en-GB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website is currently being updated but this app will allow you to have a live feed of any changes to the school website including:</a:t>
            </a:r>
          </a:p>
          <a:p>
            <a:pPr algn="l" rtl="0" fontAlgn="base"/>
            <a:endParaRPr lang="en-GB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GB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cannot access e-school, please speak to the office.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64EB3-F95A-7B93-7087-FBB2FCAEE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764" y="424242"/>
            <a:ext cx="1657435" cy="16764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C248B-B205-CF5D-F479-3679736A5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689" y="605726"/>
            <a:ext cx="4052811" cy="653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9B6A5B-4D28-DE8A-4844-5084A4559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474" y="4249168"/>
            <a:ext cx="8069450" cy="16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9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D2D3D2D-70DF-B254-3A8B-82FB26725A1B}"/>
              </a:ext>
            </a:extLst>
          </p:cNvPr>
          <p:cNvSpPr txBox="1"/>
          <p:nvPr/>
        </p:nvSpPr>
        <p:spPr>
          <a:xfrm>
            <a:off x="756456" y="3524161"/>
            <a:ext cx="8545487" cy="4154984"/>
          </a:xfrm>
          <a:prstGeom prst="rect">
            <a:avLst/>
          </a:prstGeom>
          <a:solidFill>
            <a:schemeClr val="bg1"/>
          </a:solidFill>
          <a:ln w="76200">
            <a:solidFill>
              <a:srgbClr val="445EA2"/>
            </a:solidFill>
          </a:ln>
        </p:spPr>
        <p:txBody>
          <a:bodyPr wrap="square" rtlCol="0">
            <a:spAutoFit/>
          </a:bodyPr>
          <a:lstStyle/>
          <a:p>
            <a:pPr algn="l" rtl="0" fontAlgn="base"/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Download the App</a:t>
            </a:r>
          </a:p>
          <a:p>
            <a:pPr algn="l" rtl="0" fontAlgn="base"/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School: </a:t>
            </a:r>
            <a:r>
              <a:rPr lang="en-GB" sz="1600" b="1" dirty="0">
                <a:solidFill>
                  <a:srgbClr val="445E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Nicholas Church School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Login using the same username and password as the website login.</a:t>
            </a:r>
          </a:p>
          <a:p>
            <a:pPr algn="l" rtl="0" fontAlgn="base"/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can then access the following information</a:t>
            </a:r>
          </a:p>
          <a:p>
            <a:pPr algn="l" rtl="0" fontAlgn="base"/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64EB3-F95A-7B93-7087-FBB2FCAEE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764" y="424242"/>
            <a:ext cx="1657435" cy="1676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CC9A2-BD8E-6020-DE7D-39CAF142A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834" y="351385"/>
            <a:ext cx="2514729" cy="857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DF888-5288-037C-D324-3891B7E0D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321" y="3596381"/>
            <a:ext cx="573050" cy="579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01085B-10B1-8AB3-AC7F-04781B0F03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440" b="7024"/>
          <a:stretch/>
        </p:blipFill>
        <p:spPr>
          <a:xfrm>
            <a:off x="6608064" y="3731174"/>
            <a:ext cx="2020029" cy="2402902"/>
          </a:xfrm>
          <a:prstGeom prst="rect">
            <a:avLst/>
          </a:prstGeom>
          <a:ln>
            <a:solidFill>
              <a:srgbClr val="4495A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986592-5FC6-A25F-8D37-08C85FADF4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10" y="5276822"/>
            <a:ext cx="1587111" cy="22474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0581D6-2293-2FF2-59AE-F1BF81355C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371" y="5502073"/>
            <a:ext cx="2880037" cy="156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09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10" name="Title 39">
            <a:extLst>
              <a:ext uri="{FF2B5EF4-FFF2-40B4-BE49-F238E27FC236}">
                <a16:creationId xmlns:a16="http://schemas.microsoft.com/office/drawing/2014/main" id="{518AD074-D5B1-3030-8055-8EEA3CD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80" y="268132"/>
            <a:ext cx="4389138" cy="1832596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Volunteers / Visitors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2D3D2D-70DF-B254-3A8B-82FB26725A1B}"/>
              </a:ext>
            </a:extLst>
          </p:cNvPr>
          <p:cNvSpPr txBox="1"/>
          <p:nvPr/>
        </p:nvSpPr>
        <p:spPr>
          <a:xfrm>
            <a:off x="668315" y="3348200"/>
            <a:ext cx="8545487" cy="397031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 rtl="0" fontAlgn="base"/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love having visitors and volunteers in school so if you have a special skill you can share then please speak to us.</a:t>
            </a:r>
          </a:p>
          <a:p>
            <a:pPr algn="l" rtl="0" fontAlgn="base"/>
            <a:endParaRPr lang="en-GB" sz="24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also have several volunteers who visit regularly.  </a:t>
            </a:r>
          </a:p>
          <a:p>
            <a:pPr algn="l" rtl="0" fontAlgn="base"/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volunteers have a DBS check as part of our safeguarding policy which can be carried out and is a simple online form that the office can set people up with.</a:t>
            </a:r>
          </a:p>
          <a:p>
            <a:pPr algn="l" rtl="0" fontAlgn="base"/>
            <a:endParaRPr lang="en-GB" sz="24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445E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can, we would love to have many more volunteers </a:t>
            </a:r>
            <a:r>
              <a:rPr lang="en-GB" sz="2400" b="1" dirty="0">
                <a:solidFill>
                  <a:srgbClr val="445EA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GB" b="1" dirty="0">
              <a:solidFill>
                <a:srgbClr val="445E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21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10" name="Title 39">
            <a:extLst>
              <a:ext uri="{FF2B5EF4-FFF2-40B4-BE49-F238E27FC236}">
                <a16:creationId xmlns:a16="http://schemas.microsoft.com/office/drawing/2014/main" id="{518AD074-D5B1-3030-8055-8EEA3CD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80" y="268132"/>
            <a:ext cx="4389138" cy="1832596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Questions?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2D3D2D-70DF-B254-3A8B-82FB26725A1B}"/>
              </a:ext>
            </a:extLst>
          </p:cNvPr>
          <p:cNvSpPr txBox="1"/>
          <p:nvPr/>
        </p:nvSpPr>
        <p:spPr>
          <a:xfrm>
            <a:off x="668315" y="3348200"/>
            <a:ext cx="8545487" cy="415498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0" fontAlgn="base"/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 fontAlgn="base"/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have any questions for us?</a:t>
            </a:r>
          </a:p>
          <a:p>
            <a:pPr algn="ctr" rtl="0" fontAlgn="base"/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 fontAlgn="base"/>
            <a:endParaRPr lang="en-GB" sz="24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 fontAlgn="base"/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 fontAlgn="base"/>
            <a:endParaRPr lang="en-GB" sz="24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 fontAlgn="base"/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 fontAlgn="base"/>
            <a:endParaRPr lang="en-US" sz="24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5BC19-8C18-612A-26A5-D91A49410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292" y="4448101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7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10" name="Title 39">
            <a:extLst>
              <a:ext uri="{FF2B5EF4-FFF2-40B4-BE49-F238E27FC236}">
                <a16:creationId xmlns:a16="http://schemas.microsoft.com/office/drawing/2014/main" id="{518AD074-D5B1-3030-8055-8EEA3CD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80" y="268132"/>
            <a:ext cx="4389138" cy="1832596"/>
          </a:xfrm>
        </p:spPr>
        <p:txBody>
          <a:bodyPr rtlCol="0">
            <a:normAutofit/>
          </a:bodyPr>
          <a:lstStyle/>
          <a:p>
            <a:r>
              <a:rPr lang="en-GB" dirty="0">
                <a:solidFill>
                  <a:srgbClr val="002060"/>
                </a:solidFill>
                <a:latin typeface="Calibri"/>
                <a:cs typeface="Calibri"/>
              </a:rPr>
              <a:t>Meet the </a:t>
            </a:r>
            <a:r>
              <a:rPr lang="en-GB" dirty="0" err="1">
                <a:solidFill>
                  <a:srgbClr val="002060"/>
                </a:solidFill>
                <a:latin typeface="Calibri"/>
                <a:cs typeface="Calibri"/>
              </a:rPr>
              <a:t>Wellow</a:t>
            </a:r>
            <a:r>
              <a:rPr lang="en-GB" dirty="0">
                <a:solidFill>
                  <a:srgbClr val="002060"/>
                </a:solidFill>
                <a:latin typeface="Calibri"/>
                <a:cs typeface="Calibri"/>
              </a:rPr>
              <a:t> Team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D24E42-47A7-0E41-746F-DF0D749ED6B9}"/>
              </a:ext>
            </a:extLst>
          </p:cNvPr>
          <p:cNvSpPr txBox="1"/>
          <p:nvPr/>
        </p:nvSpPr>
        <p:spPr>
          <a:xfrm>
            <a:off x="748721" y="2459127"/>
            <a:ext cx="8283936" cy="2185214"/>
          </a:xfrm>
          <a:prstGeom prst="rect">
            <a:avLst/>
          </a:prstGeom>
          <a:solidFill>
            <a:schemeClr val="bg1"/>
          </a:solidFill>
          <a:ln w="76200">
            <a:solidFill>
              <a:srgbClr val="445EA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Our class team this year:  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/>
                <a:cs typeface="Calibri"/>
              </a:rPr>
              <a:t>                     </a:t>
            </a:r>
            <a:r>
              <a:rPr lang="en-GB" sz="3200" b="1" dirty="0">
                <a:latin typeface="Quire Sans"/>
                <a:cs typeface="Calibri"/>
              </a:rPr>
              <a:t>Miss. Parrott   Mrs. Lamb   </a:t>
            </a:r>
            <a:endParaRPr lang="en-GB" sz="3200" b="1" dirty="0">
              <a:latin typeface="Quire Sans"/>
              <a:cs typeface="Calibri" panose="020F0502020204030204" pitchFamily="34" charset="0"/>
            </a:endParaRPr>
          </a:p>
          <a:p>
            <a:r>
              <a:rPr lang="en-GB" sz="3200" b="1" dirty="0">
                <a:latin typeface="Quire Sans"/>
                <a:cs typeface="Calibri"/>
              </a:rPr>
              <a:t>        Mrs. Wilkinson    Mrs. Turner</a:t>
            </a:r>
            <a:endParaRPr lang="en-GB" sz="3200" b="1" dirty="0">
              <a:latin typeface="Quire Sans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B6B386E3-9682-E75F-D0E8-436A3F505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329" y="5449480"/>
            <a:ext cx="6565816" cy="218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92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10" name="Title 39">
            <a:extLst>
              <a:ext uri="{FF2B5EF4-FFF2-40B4-BE49-F238E27FC236}">
                <a16:creationId xmlns:a16="http://schemas.microsoft.com/office/drawing/2014/main" id="{518AD074-D5B1-3030-8055-8EEA3CD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80" y="268132"/>
            <a:ext cx="4389138" cy="1832596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Values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D24E42-47A7-0E41-746F-DF0D749ED6B9}"/>
              </a:ext>
            </a:extLst>
          </p:cNvPr>
          <p:cNvSpPr txBox="1"/>
          <p:nvPr/>
        </p:nvSpPr>
        <p:spPr>
          <a:xfrm>
            <a:off x="866981" y="3056739"/>
            <a:ext cx="8283936" cy="4524315"/>
          </a:xfrm>
          <a:prstGeom prst="rect">
            <a:avLst/>
          </a:prstGeom>
          <a:solidFill>
            <a:schemeClr val="bg1"/>
          </a:solidFill>
          <a:ln w="76200">
            <a:solidFill>
              <a:srgbClr val="445EA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Calibri"/>
                <a:cs typeface="Calibri"/>
              </a:rPr>
              <a:t>Throughout our learning and school day, we will focus on our 6 core values of:</a:t>
            </a:r>
            <a:endParaRPr lang="en-GB" sz="3200" dirty="0">
              <a:latin typeface="Calibri"/>
              <a:cs typeface="Calibri"/>
            </a:endParaRPr>
          </a:p>
          <a:p>
            <a:pPr algn="ctr"/>
            <a:r>
              <a:rPr lang="en-GB" sz="2400" dirty="0">
                <a:solidFill>
                  <a:srgbClr val="445E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Koinonia</a:t>
            </a:r>
          </a:p>
          <a:p>
            <a:pPr algn="ctr"/>
            <a:r>
              <a:rPr lang="en-GB" sz="2400" dirty="0">
                <a:solidFill>
                  <a:srgbClr val="445E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Compassion</a:t>
            </a:r>
          </a:p>
          <a:p>
            <a:pPr algn="ctr"/>
            <a:r>
              <a:rPr lang="en-GB" sz="2400" dirty="0">
                <a:solidFill>
                  <a:srgbClr val="445E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Hope</a:t>
            </a:r>
          </a:p>
          <a:p>
            <a:pPr algn="ctr"/>
            <a:r>
              <a:rPr lang="en-GB" sz="2400" dirty="0">
                <a:solidFill>
                  <a:srgbClr val="445E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Forgiveness</a:t>
            </a:r>
          </a:p>
          <a:p>
            <a:pPr algn="ctr"/>
            <a:r>
              <a:rPr lang="en-GB" sz="2400" dirty="0">
                <a:solidFill>
                  <a:srgbClr val="445E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Trust</a:t>
            </a:r>
          </a:p>
          <a:p>
            <a:pPr algn="ctr"/>
            <a:r>
              <a:rPr lang="en-GB" sz="2400" dirty="0">
                <a:solidFill>
                  <a:srgbClr val="445E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Endurance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AB316-5A8D-B74B-AF9F-2F9639A66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735" y="3270595"/>
            <a:ext cx="2980427" cy="123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16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10" name="Title 39">
            <a:extLst>
              <a:ext uri="{FF2B5EF4-FFF2-40B4-BE49-F238E27FC236}">
                <a16:creationId xmlns:a16="http://schemas.microsoft.com/office/drawing/2014/main" id="{518AD074-D5B1-3030-8055-8EEA3CD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80" y="268132"/>
            <a:ext cx="4389138" cy="1832596"/>
          </a:xfrm>
        </p:spPr>
        <p:txBody>
          <a:bodyPr rtlCol="0">
            <a:normAutofit/>
          </a:bodyPr>
          <a:lstStyle/>
          <a:p>
            <a:pPr rtl="0"/>
            <a:r>
              <a:rPr lang="en-GB" dirty="0" err="1">
                <a:solidFill>
                  <a:srgbClr val="002060"/>
                </a:solidFill>
                <a:latin typeface="Calibri"/>
                <a:cs typeface="Calibri"/>
              </a:rPr>
              <a:t>Wellow</a:t>
            </a:r>
            <a:r>
              <a:rPr lang="en-GB" dirty="0">
                <a:solidFill>
                  <a:srgbClr val="002060"/>
                </a:solidFill>
                <a:latin typeface="Calibri"/>
                <a:cs typeface="Calibri"/>
              </a:rPr>
              <a:t> Expectations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7B0B3C-64CB-A598-C526-3DD032F622FE}"/>
              </a:ext>
            </a:extLst>
          </p:cNvPr>
          <p:cNvSpPr txBox="1"/>
          <p:nvPr/>
        </p:nvSpPr>
        <p:spPr>
          <a:xfrm>
            <a:off x="608546" y="3147536"/>
            <a:ext cx="8702978" cy="3416320"/>
          </a:xfrm>
          <a:prstGeom prst="rect">
            <a:avLst/>
          </a:prstGeom>
          <a:solidFill>
            <a:schemeClr val="bg1"/>
          </a:solidFill>
          <a:ln w="76200">
            <a:solidFill>
              <a:srgbClr val="4495A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/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Develop confidence, resilience and independence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GB" sz="1800" b="1" i="0" u="none" strike="noStrike" dirty="0">
                <a:solidFill>
                  <a:srgbClr val="445EA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Encouraging the children to:</a:t>
            </a:r>
            <a:r>
              <a:rPr lang="en-US" sz="1800" b="0" i="0" dirty="0">
                <a:solidFill>
                  <a:srgbClr val="445EA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 responsible for their belongings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Taking care of the environment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  <a:endParaRPr lang="en-GB" sz="1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Kind and considerate to others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‘Have a go attitude’ to learning challenges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Wait their turn when others are talking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blue bag with white stripes&#10;&#10;Description automatically generated">
            <a:extLst>
              <a:ext uri="{FF2B5EF4-FFF2-40B4-BE49-F238E27FC236}">
                <a16:creationId xmlns:a16="http://schemas.microsoft.com/office/drawing/2014/main" id="{344EBD35-6665-4A6A-ACAF-00B2825A5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392" y="2448168"/>
            <a:ext cx="1458023" cy="1436729"/>
          </a:xfrm>
          <a:prstGeom prst="rect">
            <a:avLst/>
          </a:prstGeom>
        </p:spPr>
      </p:pic>
      <p:pic>
        <p:nvPicPr>
          <p:cNvPr id="4" name="Picture 3" descr="A blue and green water bottle with a blue lid&#10;&#10;Description automatically generated">
            <a:extLst>
              <a:ext uri="{FF2B5EF4-FFF2-40B4-BE49-F238E27FC236}">
                <a16:creationId xmlns:a16="http://schemas.microsoft.com/office/drawing/2014/main" id="{05CB3D77-680F-36EA-34AF-6C1F9B770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459" y="5692204"/>
            <a:ext cx="1446957" cy="1447801"/>
          </a:xfrm>
          <a:prstGeom prst="rect">
            <a:avLst/>
          </a:prstGeom>
        </p:spPr>
      </p:pic>
      <p:pic>
        <p:nvPicPr>
          <p:cNvPr id="5" name="Picture 4" descr="A green and yellow jacket&#10;&#10;Description automatically generated">
            <a:extLst>
              <a:ext uri="{FF2B5EF4-FFF2-40B4-BE49-F238E27FC236}">
                <a16:creationId xmlns:a16="http://schemas.microsoft.com/office/drawing/2014/main" id="{CD8B34CE-76D6-D684-61D2-5B3F819CD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7034" y="3787856"/>
            <a:ext cx="1380565" cy="1381370"/>
          </a:xfrm>
          <a:prstGeom prst="rect">
            <a:avLst/>
          </a:prstGeom>
        </p:spPr>
      </p:pic>
      <p:pic>
        <p:nvPicPr>
          <p:cNvPr id="6" name="Picture 5" descr="A blue drawstring bag with white text and shoes on it&#10;&#10;Description automatically generated">
            <a:extLst>
              <a:ext uri="{FF2B5EF4-FFF2-40B4-BE49-F238E27FC236}">
                <a16:creationId xmlns:a16="http://schemas.microsoft.com/office/drawing/2014/main" id="{51D84AD7-F477-A0B1-FA6D-F50775DB3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6309" y="5326837"/>
            <a:ext cx="1535479" cy="151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0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10" name="Title 39">
            <a:extLst>
              <a:ext uri="{FF2B5EF4-FFF2-40B4-BE49-F238E27FC236}">
                <a16:creationId xmlns:a16="http://schemas.microsoft.com/office/drawing/2014/main" id="{518AD074-D5B1-3030-8055-8EEA3CD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80" y="268132"/>
            <a:ext cx="4389138" cy="1832596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Phonics and Reading in KS1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9692F3-22DC-F7DA-7379-9FBEB6994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165" y="183360"/>
            <a:ext cx="2002140" cy="2002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CD3292-6D00-236D-3DB4-8B2684F7B293}"/>
              </a:ext>
            </a:extLst>
          </p:cNvPr>
          <p:cNvSpPr txBox="1"/>
          <p:nvPr/>
        </p:nvSpPr>
        <p:spPr>
          <a:xfrm>
            <a:off x="657177" y="3348200"/>
            <a:ext cx="8556625" cy="313932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We will aim to read with your child 2 to 3 times each week. Your child will also be involved in whole class reading activities as well as small group activities. Please read with your child a couple of times each week at home.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/>
                <a:cs typeface="Calibri"/>
              </a:rPr>
              <a:t>Please could you send a book bag in with your child each day as this helps when they take </a:t>
            </a:r>
            <a:r>
              <a:rPr lang="en-US">
                <a:latin typeface="Calibri"/>
                <a:cs typeface="Calibri"/>
              </a:rPr>
              <a:t>books/ letters </a:t>
            </a:r>
            <a:r>
              <a:rPr lang="en-US" err="1">
                <a:latin typeface="Calibri"/>
                <a:cs typeface="Calibri"/>
              </a:rPr>
              <a:t>etc</a:t>
            </a:r>
            <a:r>
              <a:rPr lang="en-US">
                <a:latin typeface="Calibri"/>
                <a:cs typeface="Calibri"/>
              </a:rPr>
              <a:t> home.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/>
                <a:cs typeface="Calibri"/>
              </a:rPr>
              <a:t>We started using the 'Little Wandle' Phonics scheme last year.  The children are spilt into three differentiated groups so we can tailor the teaching to suit their specific needs. They have a phonic session each morning.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54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10" name="Title 39">
            <a:extLst>
              <a:ext uri="{FF2B5EF4-FFF2-40B4-BE49-F238E27FC236}">
                <a16:creationId xmlns:a16="http://schemas.microsoft.com/office/drawing/2014/main" id="{518AD074-D5B1-3030-8055-8EEA3CD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80" y="268132"/>
            <a:ext cx="4389138" cy="1832596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class information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7B0B3C-64CB-A598-C526-3DD032F622FE}"/>
              </a:ext>
            </a:extLst>
          </p:cNvPr>
          <p:cNvSpPr txBox="1"/>
          <p:nvPr/>
        </p:nvSpPr>
        <p:spPr>
          <a:xfrm>
            <a:off x="608546" y="3147536"/>
            <a:ext cx="8702978" cy="4247317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latin typeface="Calibri"/>
                <a:cs typeface="Calibri"/>
              </a:rPr>
              <a:t>PE day is:</a:t>
            </a:r>
            <a:r>
              <a:rPr lang="en-GB" dirty="0">
                <a:latin typeface="Calibri"/>
                <a:cs typeface="Calibri"/>
              </a:rPr>
              <a:t>  Monday. Please send a P.E kit in on Monday morning and we will return it on Friday afternoon for washing.</a:t>
            </a:r>
            <a:endParaRPr lang="en-GB" dirty="0" err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latin typeface="Calibri"/>
                <a:cs typeface="Calibri"/>
              </a:rPr>
              <a:t>Each child has a sounds folder: </a:t>
            </a:r>
            <a:r>
              <a:rPr lang="en-GB" dirty="0">
                <a:latin typeface="Calibri"/>
                <a:cs typeface="Calibri"/>
              </a:rPr>
              <a:t>Please bring back every day in the book bag.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latin typeface="Calibri"/>
                <a:cs typeface="Calibri"/>
              </a:rPr>
              <a:t>Reading books changed: </a:t>
            </a:r>
            <a:r>
              <a:rPr lang="en-GB" dirty="0">
                <a:latin typeface="Calibri"/>
                <a:cs typeface="Calibri"/>
              </a:rPr>
              <a:t>Reading books are kept for at least a week to develop fluency and confidence.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latin typeface="Calibri"/>
                <a:cs typeface="Calibri"/>
              </a:rPr>
              <a:t>Wellies</a:t>
            </a:r>
            <a:r>
              <a:rPr lang="en-GB" dirty="0">
                <a:latin typeface="Calibri"/>
                <a:cs typeface="Calibri"/>
              </a:rPr>
              <a:t>: We regularly use the Forest Area within the school grounds. Please can you provide a pair of wellies for the children to change into.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latin typeface="Calibri"/>
                <a:cs typeface="Calibri"/>
              </a:rPr>
              <a:t>Water bottles: </a:t>
            </a:r>
            <a:r>
              <a:rPr lang="en-GB" dirty="0">
                <a:latin typeface="Calibri"/>
                <a:cs typeface="Calibri"/>
              </a:rPr>
              <a:t>Please provide a named water bottle for your child.  These will be sent home at the end of each week.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blue drawstring bag with white text and shoes on it&#10;&#10;Description automatically generated">
            <a:extLst>
              <a:ext uri="{FF2B5EF4-FFF2-40B4-BE49-F238E27FC236}">
                <a16:creationId xmlns:a16="http://schemas.microsoft.com/office/drawing/2014/main" id="{27A2A22E-D27A-901D-768E-A6A63B83A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476" y="6511391"/>
            <a:ext cx="1148192" cy="1126718"/>
          </a:xfrm>
          <a:prstGeom prst="rect">
            <a:avLst/>
          </a:prstGeom>
        </p:spPr>
      </p:pic>
      <p:pic>
        <p:nvPicPr>
          <p:cNvPr id="6" name="Picture 5" descr="A blue and green water bottle with a blue lid&#10;&#10;Description automatically generated">
            <a:extLst>
              <a:ext uri="{FF2B5EF4-FFF2-40B4-BE49-F238E27FC236}">
                <a16:creationId xmlns:a16="http://schemas.microsoft.com/office/drawing/2014/main" id="{E43B1E16-0A28-854B-5EA3-612CA3D2B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894" y="6549401"/>
            <a:ext cx="837041" cy="848846"/>
          </a:xfrm>
          <a:prstGeom prst="rect">
            <a:avLst/>
          </a:prstGeom>
        </p:spPr>
      </p:pic>
      <p:pic>
        <p:nvPicPr>
          <p:cNvPr id="11" name="Picture 10" descr="A pair of yellow rain boots&#10;&#10;Description automatically generated">
            <a:extLst>
              <a:ext uri="{FF2B5EF4-FFF2-40B4-BE49-F238E27FC236}">
                <a16:creationId xmlns:a16="http://schemas.microsoft.com/office/drawing/2014/main" id="{23515A50-D952-9915-CA6D-2D31A93A4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903" y="6513737"/>
            <a:ext cx="655948" cy="6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53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10" name="Title 39">
            <a:extLst>
              <a:ext uri="{FF2B5EF4-FFF2-40B4-BE49-F238E27FC236}">
                <a16:creationId xmlns:a16="http://schemas.microsoft.com/office/drawing/2014/main" id="{518AD074-D5B1-3030-8055-8EEA3CD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80" y="698014"/>
            <a:ext cx="4389138" cy="1402713"/>
          </a:xfrm>
        </p:spPr>
        <p:txBody>
          <a:bodyPr rtlCol="0">
            <a:normAutofit/>
          </a:bodyPr>
          <a:lstStyle/>
          <a:p>
            <a:r>
              <a:rPr lang="en-GB" dirty="0">
                <a:solidFill>
                  <a:srgbClr val="002060"/>
                </a:solidFill>
                <a:latin typeface="Calibri"/>
                <a:cs typeface="Calibri"/>
              </a:rPr>
              <a:t>Forest School</a:t>
            </a:r>
            <a:endParaRPr lang="en-GB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2D3D2D-70DF-B254-3A8B-82FB26725A1B}"/>
              </a:ext>
            </a:extLst>
          </p:cNvPr>
          <p:cNvSpPr txBox="1"/>
          <p:nvPr/>
        </p:nvSpPr>
        <p:spPr>
          <a:xfrm>
            <a:off x="668315" y="2163518"/>
            <a:ext cx="8755728" cy="5170646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/>
            <a:endParaRPr lang="en-GB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Children in </a:t>
            </a:r>
            <a:r>
              <a:rPr lang="en-GB" dirty="0" err="1">
                <a:solidFill>
                  <a:srgbClr val="000000"/>
                </a:solidFill>
                <a:latin typeface="Calibri"/>
                <a:cs typeface="Calibri"/>
              </a:rPr>
              <a:t>Wellow</a:t>
            </a: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 Class regularly have access to the forest area within the school grounds. We have found children benefit enormously from time spent in the natural world.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latin typeface="Calibri"/>
                <a:cs typeface="Calibri"/>
              </a:rPr>
              <a:t>Forest School sessions can: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 Develop greater curiosity of the world around them.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increase a child's self-esteem through exploration.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Build resilience.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Provide opportunities for problem solving and risk taking.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Enable children to work co-operatively.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Encourage communication and develop language.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Increase motivation and concentration.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Improved overall well-being and mental health.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D3CB8-EA83-837A-8295-3F4F03702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193" y="268132"/>
            <a:ext cx="2189080" cy="2199899"/>
          </a:xfrm>
          <a:prstGeom prst="rect">
            <a:avLst/>
          </a:prstGeom>
        </p:spPr>
      </p:pic>
      <p:pic>
        <p:nvPicPr>
          <p:cNvPr id="5" name="Picture 4" descr="A child looking through a magnifying glass&#10;&#10;Description automatically generated">
            <a:extLst>
              <a:ext uri="{FF2B5EF4-FFF2-40B4-BE49-F238E27FC236}">
                <a16:creationId xmlns:a16="http://schemas.microsoft.com/office/drawing/2014/main" id="{BD6C4254-1B33-5D89-394C-62C86C390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694" y="4745917"/>
            <a:ext cx="3106759" cy="1325311"/>
          </a:xfrm>
          <a:prstGeom prst="rect">
            <a:avLst/>
          </a:prstGeom>
        </p:spPr>
      </p:pic>
      <p:pic>
        <p:nvPicPr>
          <p:cNvPr id="7" name="Picture 6" descr="A group of kids holding a log over their head&#10;&#10;Description automatically generated">
            <a:extLst>
              <a:ext uri="{FF2B5EF4-FFF2-40B4-BE49-F238E27FC236}">
                <a16:creationId xmlns:a16="http://schemas.microsoft.com/office/drawing/2014/main" id="{8C86189D-799C-BCCD-F57C-9D7805AB4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908" y="6251680"/>
            <a:ext cx="2741602" cy="1181378"/>
          </a:xfrm>
          <a:prstGeom prst="rect">
            <a:avLst/>
          </a:prstGeom>
        </p:spPr>
      </p:pic>
      <p:pic>
        <p:nvPicPr>
          <p:cNvPr id="8" name="Picture 7" descr="Child sitting in tree looking up at sky">
            <a:extLst>
              <a:ext uri="{FF2B5EF4-FFF2-40B4-BE49-F238E27FC236}">
                <a16:creationId xmlns:a16="http://schemas.microsoft.com/office/drawing/2014/main" id="{461FAE84-3A48-8EF0-0167-92ACF6D19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826" y="3140506"/>
            <a:ext cx="2743200" cy="1181378"/>
          </a:xfrm>
          <a:prstGeom prst="rect">
            <a:avLst/>
          </a:prstGeom>
        </p:spPr>
      </p:pic>
      <p:pic>
        <p:nvPicPr>
          <p:cNvPr id="9" name="Picture 8" descr="50 things to do before you're 11¾ - Parenting Without Tears">
            <a:extLst>
              <a:ext uri="{FF2B5EF4-FFF2-40B4-BE49-F238E27FC236}">
                <a16:creationId xmlns:a16="http://schemas.microsoft.com/office/drawing/2014/main" id="{0E74BBFE-66A2-A6BE-C61C-C7E688A44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2641" y="5894754"/>
            <a:ext cx="1924365" cy="12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78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10" name="Title 39">
            <a:extLst>
              <a:ext uri="{FF2B5EF4-FFF2-40B4-BE49-F238E27FC236}">
                <a16:creationId xmlns:a16="http://schemas.microsoft.com/office/drawing/2014/main" id="{518AD074-D5B1-3030-8055-8EEA3CD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80" y="698014"/>
            <a:ext cx="4389138" cy="1402713"/>
          </a:xfrm>
        </p:spPr>
        <p:txBody>
          <a:bodyPr rtlCol="0">
            <a:normAutofit/>
          </a:bodyPr>
          <a:lstStyle/>
          <a:p>
            <a:r>
              <a:rPr lang="en-GB" dirty="0">
                <a:solidFill>
                  <a:srgbClr val="002060"/>
                </a:solidFill>
                <a:latin typeface="Calibri"/>
                <a:cs typeface="Calibri"/>
              </a:rPr>
              <a:t>Playing games</a:t>
            </a:r>
            <a:endParaRPr lang="en-GB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2D3D2D-70DF-B254-3A8B-82FB26725A1B}"/>
              </a:ext>
            </a:extLst>
          </p:cNvPr>
          <p:cNvSpPr txBox="1"/>
          <p:nvPr/>
        </p:nvSpPr>
        <p:spPr>
          <a:xfrm>
            <a:off x="668315" y="2163518"/>
            <a:ext cx="8677756" cy="600164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/>
            <a:endParaRPr lang="en-GB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lang="en-GB" dirty="0" err="1">
                <a:solidFill>
                  <a:srgbClr val="000000"/>
                </a:solidFill>
                <a:latin typeface="Calibri"/>
                <a:cs typeface="Calibri"/>
              </a:rPr>
              <a:t>Wellow</a:t>
            </a: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 Class we often spend time playing games such as, Snakes and Ladders, Frustration, Connect 4, Happy Families, Snap, Pairs, Scaredy Cat as this helps children to develop skills of: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Turn taking.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Co-operation.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Waiting their turn.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Boosting self-esteem and teaching them how to win and lose gracefully.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Speech and Language.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Following instruction.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Mathematics.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D3CB8-EA83-837A-8295-3F4F03702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193" y="268132"/>
            <a:ext cx="2189080" cy="2199899"/>
          </a:xfrm>
          <a:prstGeom prst="rect">
            <a:avLst/>
          </a:prstGeom>
        </p:spPr>
      </p:pic>
      <p:pic>
        <p:nvPicPr>
          <p:cNvPr id="2" name="Picture 1" descr="Children playing snakes and ladders game, Stock Photo, Picture And ...">
            <a:extLst>
              <a:ext uri="{FF2B5EF4-FFF2-40B4-BE49-F238E27FC236}">
                <a16:creationId xmlns:a16="http://schemas.microsoft.com/office/drawing/2014/main" id="{80FF7552-3BBA-DBFA-3BAA-FDD79C5FF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64" y="5633560"/>
            <a:ext cx="2743200" cy="1827928"/>
          </a:xfrm>
          <a:prstGeom prst="rect">
            <a:avLst/>
          </a:prstGeom>
        </p:spPr>
      </p:pic>
      <p:pic>
        <p:nvPicPr>
          <p:cNvPr id="12" name="Picture 11" descr="Scaredy Cat Game">
            <a:extLst>
              <a:ext uri="{FF2B5EF4-FFF2-40B4-BE49-F238E27FC236}">
                <a16:creationId xmlns:a16="http://schemas.microsoft.com/office/drawing/2014/main" id="{CEE790E3-190B-3C13-ED85-3CF9428021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988" y="4841866"/>
            <a:ext cx="2230812" cy="2230979"/>
          </a:xfrm>
          <a:prstGeom prst="rect">
            <a:avLst/>
          </a:prstGeom>
        </p:spPr>
      </p:pic>
      <p:pic>
        <p:nvPicPr>
          <p:cNvPr id="13" name="Picture 12" descr="Connect 4">
            <a:extLst>
              <a:ext uri="{FF2B5EF4-FFF2-40B4-BE49-F238E27FC236}">
                <a16:creationId xmlns:a16="http://schemas.microsoft.com/office/drawing/2014/main" id="{B4E8EF62-B542-C30A-5F48-893C8F6897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3566" y="6345778"/>
            <a:ext cx="1807535" cy="12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08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F566-B638-C5AF-4517-663DE264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134315"/>
            <a:ext cx="1970841" cy="1966413"/>
          </a:xfrm>
          <a:prstGeom prst="rect">
            <a:avLst/>
          </a:prstGeom>
        </p:spPr>
      </p:pic>
      <p:sp>
        <p:nvSpPr>
          <p:cNvPr id="10" name="Title 39">
            <a:extLst>
              <a:ext uri="{FF2B5EF4-FFF2-40B4-BE49-F238E27FC236}">
                <a16:creationId xmlns:a16="http://schemas.microsoft.com/office/drawing/2014/main" id="{518AD074-D5B1-3030-8055-8EEA3CDC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80" y="268132"/>
            <a:ext cx="4389138" cy="1832596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E-Schools</a:t>
            </a:r>
            <a:b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 Platform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2D3D2D-70DF-B254-3A8B-82FB26725A1B}"/>
              </a:ext>
            </a:extLst>
          </p:cNvPr>
          <p:cNvSpPr txBox="1"/>
          <p:nvPr/>
        </p:nvSpPr>
        <p:spPr>
          <a:xfrm>
            <a:off x="736205" y="3522704"/>
            <a:ext cx="8545487" cy="341632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l" rtl="0" fontAlgn="base"/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an online platform which is called e-schools which most parents use.</a:t>
            </a:r>
          </a:p>
          <a:p>
            <a:pPr algn="l" rtl="0" fontAlgn="base"/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use this for: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communication of documents as necessary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Booking parents evening</a:t>
            </a:r>
          </a:p>
          <a:p>
            <a:pPr algn="l" rtl="0" fontAlgn="base"/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best way to access this is through the </a:t>
            </a:r>
            <a:r>
              <a:rPr lang="en-GB" sz="16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e-schools apps 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are free to download – see next slides</a:t>
            </a:r>
            <a:r>
              <a:rPr lang="en-GB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 rtl="0" fontAlgn="base"/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GB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cannot access e-school, please speak to the office.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64EB3-F95A-7B93-7087-FBB2FCAEE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764" y="424242"/>
            <a:ext cx="1657435" cy="16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46038"/>
      </p:ext>
    </p:extLst>
  </p:cSld>
  <p:clrMapOvr>
    <a:masterClrMapping/>
  </p:clrMapOvr>
</p:sld>
</file>

<file path=ppt/theme/theme1.xml><?xml version="1.0" encoding="utf-8"?>
<a:theme xmlns:a="http://schemas.openxmlformats.org/drawingml/2006/main" name="1_Secondary">
  <a:themeElements>
    <a:clrScheme name="Custom 8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88C3CD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12">
      <a:majorFont>
        <a:latin typeface="Sagona Book"/>
        <a:ea typeface=""/>
        <a:cs typeface=""/>
      </a:majorFont>
      <a:minorFont>
        <a:latin typeface="Quire 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6870328_TF00814105_Win32" id="{FE89B7B5-7594-42F8-AAE7-711A0DF702F7}" vid="{3A87D468-585A-4FE0-8862-24A882EC16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01ECCB1-5CA9-4F89-9EFC-AE888E928E70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bf3c9683-f91c-41ec-9b02-08bb91ba60ff" xsi:nil="true"/>
    <TaxCatchAll xmlns="ace4c0d6-7278-4e05-a097-8fb2acc32577" xsi:nil="true"/>
    <lcf76f155ced4ddcb4097134ff3c332f xmlns="bf3c9683-f91c-41ec-9b02-08bb91ba60ff">
      <Terms xmlns="http://schemas.microsoft.com/office/infopath/2007/PartnerControls"/>
    </lcf76f155ced4ddcb4097134ff3c332f>
    <Image xmlns="bf3c9683-f91c-41ec-9b02-08bb91ba60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A164A9E9AA7843826E193C0EA79AE1" ma:contentTypeVersion="18" ma:contentTypeDescription="Create a new document." ma:contentTypeScope="" ma:versionID="f9c6f284757fb45a91bb5e868ddad70e">
  <xsd:schema xmlns:xsd="http://www.w3.org/2001/XMLSchema" xmlns:xs="http://www.w3.org/2001/XMLSchema" xmlns:p="http://schemas.microsoft.com/office/2006/metadata/properties" xmlns:ns2="bf3c9683-f91c-41ec-9b02-08bb91ba60ff" xmlns:ns3="ace4c0d6-7278-4e05-a097-8fb2acc32577" targetNamespace="http://schemas.microsoft.com/office/2006/metadata/properties" ma:root="true" ma:fieldsID="65a86a4e165e57080ec4e3e1bf4befb4" ns2:_="" ns3:_="">
    <xsd:import namespace="bf3c9683-f91c-41ec-9b02-08bb91ba60ff"/>
    <xsd:import namespace="ace4c0d6-7278-4e05-a097-8fb2acc325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Imag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3c9683-f91c-41ec-9b02-08bb91ba6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a31c3ba-2498-4fed-8534-331eeeb000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mage" ma:index="24" nillable="true" ma:displayName="Image" ma:format="Thumbnail" ma:internalName="Imag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e4c0d6-7278-4e05-a097-8fb2acc325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85919dc-4700-498d-a922-5d165de25e99}" ma:internalName="TaxCatchAll" ma:showField="CatchAllData" ma:web="ace4c0d6-7278-4e05-a097-8fb2acc325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2643B6-60A3-4DBA-94C1-888BFCBF52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287C1A-5EC6-41D7-8D88-730DC6C6073D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bf3c9683-f91c-41ec-9b02-08bb91ba60ff"/>
    <ds:schemaRef ds:uri="ace4c0d6-7278-4e05-a097-8fb2acc32577"/>
  </ds:schemaRefs>
</ds:datastoreItem>
</file>

<file path=customXml/itemProps3.xml><?xml version="1.0" encoding="utf-8"?>
<ds:datastoreItem xmlns:ds="http://schemas.openxmlformats.org/officeDocument/2006/customXml" ds:itemID="{AC4AA7FC-E9ED-4450-BB6E-DE5C68CF77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3c9683-f91c-41ec-9b02-08bb91ba60ff"/>
    <ds:schemaRef ds:uri="ace4c0d6-7278-4e05-a097-8fb2acc325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spirit week calendar</Template>
  <TotalTime>128</TotalTime>
  <Words>714</Words>
  <Application>Microsoft Office PowerPoint</Application>
  <PresentationFormat>Custom</PresentationFormat>
  <Paragraphs>168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1_Secondary</vt:lpstr>
      <vt:lpstr>St Nicholas Church School</vt:lpstr>
      <vt:lpstr>Meet the Wellow Team</vt:lpstr>
      <vt:lpstr>School Values</vt:lpstr>
      <vt:lpstr>Wellow Expectations</vt:lpstr>
      <vt:lpstr>Phonics and Reading in KS1</vt:lpstr>
      <vt:lpstr>Our class information</vt:lpstr>
      <vt:lpstr>Forest School</vt:lpstr>
      <vt:lpstr>Playing games</vt:lpstr>
      <vt:lpstr>E-Schools Parent Platform</vt:lpstr>
      <vt:lpstr>PowerPoint Presentation</vt:lpstr>
      <vt:lpstr>PowerPoint Presentation</vt:lpstr>
      <vt:lpstr>Volunteers / Visitors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Biss</dc:creator>
  <cp:lastModifiedBy>Kirsty Biss</cp:lastModifiedBy>
  <cp:revision>526</cp:revision>
  <dcterms:created xsi:type="dcterms:W3CDTF">2023-06-14T17:50:38Z</dcterms:created>
  <dcterms:modified xsi:type="dcterms:W3CDTF">2023-09-27T18:23:24Z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0x01010021A164A9E9AA7843826E193C0EA79AE1</vt:lpwstr>
  </property>
  <property fmtid="{D5CDD505-2E9C-101B-9397-08002B2CF9AE}" pid="3" name="MediaServiceImageTags">
    <vt:lpwstr/>
  </property>
</Properties>
</file>