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9" r:id="rId2"/>
    <p:sldId id="258" r:id="rId3"/>
    <p:sldId id="266" r:id="rId4"/>
    <p:sldId id="272" r:id="rId5"/>
    <p:sldId id="300" r:id="rId6"/>
    <p:sldId id="277" r:id="rId7"/>
    <p:sldId id="257" r:id="rId8"/>
    <p:sldId id="305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18" autoAdjust="0"/>
  </p:normalViewPr>
  <p:slideViewPr>
    <p:cSldViewPr snapToGrid="0" snapToObjects="1">
      <p:cViewPr varScale="1">
        <p:scale>
          <a:sx n="120" d="100"/>
          <a:sy n="120" d="100"/>
        </p:scale>
        <p:origin x="24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66EC7-F29B-4EBF-AF0C-FB8F5642B05B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0E56E-9111-4BD8-A684-360A965ADE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722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28F4A-E307-B141-B0E5-8D5DED991BF5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35FC1-DDBF-CB44-966F-7558E6904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9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3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8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5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4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5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7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EE2DB-3C6A-0843-BB51-C054A3A1411D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D77E-26B9-C34E-BAF8-A7C0450E8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1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6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96901"/>
            <a:ext cx="10515600" cy="793115"/>
          </a:xfrm>
        </p:spPr>
        <p:txBody>
          <a:bodyPr/>
          <a:lstStyle/>
          <a:p>
            <a:r>
              <a:rPr lang="en-US" b="1" dirty="0"/>
              <a:t>Ravi and his friends can teach us how to smile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1827" y="1168843"/>
            <a:ext cx="102555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</a:rPr>
              <a:t>S</a:t>
            </a:r>
            <a:r>
              <a:rPr lang="en-US" sz="4800" b="1" dirty="0">
                <a:solidFill>
                  <a:srgbClr val="002060"/>
                </a:solidFill>
              </a:rPr>
              <a:t>uzie</a:t>
            </a:r>
            <a:r>
              <a:rPr lang="en-US" sz="4800" b="1" dirty="0">
                <a:solidFill>
                  <a:srgbClr val="7030A0"/>
                </a:solidFill>
              </a:rPr>
              <a:t> is for Speaking and Signing</a:t>
            </a:r>
          </a:p>
          <a:p>
            <a:endParaRPr lang="en-US" sz="4000" b="1" dirty="0">
              <a:solidFill>
                <a:srgbClr val="002060"/>
              </a:solidFill>
            </a:endParaRPr>
          </a:p>
          <a:p>
            <a:r>
              <a:rPr lang="en-US" sz="4800" b="1" dirty="0">
                <a:solidFill>
                  <a:srgbClr val="7030A0"/>
                </a:solidFill>
              </a:rPr>
              <a:t>M</a:t>
            </a:r>
            <a:r>
              <a:rPr lang="en-US" sz="4800" b="1" dirty="0">
                <a:solidFill>
                  <a:srgbClr val="002060"/>
                </a:solidFill>
              </a:rPr>
              <a:t>ickey</a:t>
            </a:r>
            <a:r>
              <a:rPr lang="en-US" sz="4800" b="1" dirty="0">
                <a:solidFill>
                  <a:srgbClr val="7030A0"/>
                </a:solidFill>
              </a:rPr>
              <a:t> is for Moving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sz="4800" b="1" dirty="0">
                <a:solidFill>
                  <a:srgbClr val="7030A0"/>
                </a:solidFill>
              </a:rPr>
              <a:t>I</a:t>
            </a:r>
            <a:r>
              <a:rPr lang="en-US" sz="4800" b="1" dirty="0">
                <a:solidFill>
                  <a:srgbClr val="002060"/>
                </a:solidFill>
              </a:rPr>
              <a:t>mmy</a:t>
            </a:r>
            <a:r>
              <a:rPr lang="en-US" sz="4800" b="1" dirty="0">
                <a:solidFill>
                  <a:srgbClr val="7030A0"/>
                </a:solidFill>
              </a:rPr>
              <a:t> is for Imagining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4800" b="1" dirty="0">
                <a:solidFill>
                  <a:srgbClr val="7030A0"/>
                </a:solidFill>
              </a:rPr>
              <a:t>L</a:t>
            </a:r>
            <a:r>
              <a:rPr lang="en-US" sz="4800" b="1" dirty="0">
                <a:solidFill>
                  <a:srgbClr val="002060"/>
                </a:solidFill>
              </a:rPr>
              <a:t>eo</a:t>
            </a:r>
            <a:r>
              <a:rPr lang="en-US" sz="4800" b="1" dirty="0">
                <a:solidFill>
                  <a:srgbClr val="7030A0"/>
                </a:solidFill>
              </a:rPr>
              <a:t> is for Learning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4800" b="1" dirty="0">
                <a:solidFill>
                  <a:srgbClr val="7030A0"/>
                </a:solidFill>
              </a:rPr>
              <a:t>E</a:t>
            </a:r>
            <a:r>
              <a:rPr lang="en-US" sz="4800" b="1" dirty="0">
                <a:solidFill>
                  <a:srgbClr val="002060"/>
                </a:solidFill>
              </a:rPr>
              <a:t>lsie</a:t>
            </a:r>
            <a:r>
              <a:rPr lang="en-US" sz="4800" b="1" dirty="0">
                <a:solidFill>
                  <a:srgbClr val="7030A0"/>
                </a:solidFill>
              </a:rPr>
              <a:t> is for Enjoying</a:t>
            </a:r>
            <a:endParaRPr lang="en-GB" sz="4800" b="1" dirty="0">
              <a:solidFill>
                <a:srgbClr val="7030A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7273901" y="2664846"/>
            <a:ext cx="2706597" cy="37295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9600" b="64000" l="41100" r="57900">
                        <a14:foregroundMark x1="46000" y1="61500" x2="46000" y2="61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087" t="28895" r="40959" b="35552"/>
          <a:stretch/>
        </p:blipFill>
        <p:spPr>
          <a:xfrm>
            <a:off x="440024" y="1243618"/>
            <a:ext cx="524909" cy="9845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7956" b="63627" l="37500" r="61900">
                        <a14:foregroundMark x1="51100" y1="43988" x2="51100" y2="43988"/>
                        <a14:foregroundMark x1="50200" y1="43287" x2="50200" y2="43287"/>
                        <a14:foregroundMark x1="46800" y1="44389" x2="46800" y2="44389"/>
                        <a14:foregroundMark x1="48900" y1="47395" x2="48900" y2="47395"/>
                        <a14:foregroundMark x1="51100" y1="48297" x2="51100" y2="48297"/>
                        <a14:foregroundMark x1="47500" y1="47295" x2="47500" y2="47295"/>
                        <a14:foregroundMark x1="50700" y1="40381" x2="50700" y2="40381"/>
                        <a14:foregroundMark x1="49200" y1="39379" x2="49200" y2="39379"/>
                        <a14:foregroundMark x1="49500" y1="39479" x2="49500" y2="39479"/>
                        <a14:foregroundMark x1="50200" y1="54509" x2="50200" y2="54509"/>
                        <a14:foregroundMark x1="48200" y1="46192" x2="48200" y2="46192"/>
                        <a14:foregroundMark x1="48500" y1="45190" x2="48500" y2="45190"/>
                        <a14:foregroundMark x1="49400" y1="45391" x2="49400" y2="45391"/>
                        <a14:foregroundMark x1="52500" y1="45892" x2="52500" y2="458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436" t="28108" r="38695" b="35946"/>
          <a:stretch/>
        </p:blipFill>
        <p:spPr>
          <a:xfrm>
            <a:off x="444608" y="2480535"/>
            <a:ext cx="581110" cy="8733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1300" b="65300" l="38900" r="56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511" t="31341" r="41004" b="34329"/>
          <a:stretch/>
        </p:blipFill>
        <p:spPr>
          <a:xfrm>
            <a:off x="406780" y="3429000"/>
            <a:ext cx="656766" cy="110062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068" t="28874" r="40638" b="34598"/>
          <a:stretch/>
        </p:blipFill>
        <p:spPr>
          <a:xfrm>
            <a:off x="376787" y="4671450"/>
            <a:ext cx="581110" cy="91125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3200" b="66400" l="33700" r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720" t="30490" r="36225" b="30308"/>
          <a:stretch/>
        </p:blipFill>
        <p:spPr>
          <a:xfrm>
            <a:off x="376787" y="5788932"/>
            <a:ext cx="648931" cy="84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1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9204"/>
          </a:xfrm>
        </p:spPr>
        <p:txBody>
          <a:bodyPr>
            <a:normAutofit fontScale="90000"/>
          </a:bodyPr>
          <a:lstStyle/>
          <a:p>
            <a:br>
              <a:rPr lang="en-US" sz="6700" b="1" dirty="0">
                <a:solidFill>
                  <a:srgbClr val="7030A0"/>
                </a:solidFill>
              </a:rPr>
            </a:br>
            <a:r>
              <a:rPr lang="en-US" sz="6700" b="1" dirty="0">
                <a:solidFill>
                  <a:srgbClr val="7030A0"/>
                </a:solidFill>
              </a:rPr>
              <a:t>S</a:t>
            </a:r>
            <a:r>
              <a:rPr lang="en-US" sz="6700" b="1" dirty="0">
                <a:solidFill>
                  <a:srgbClr val="002060"/>
                </a:solidFill>
              </a:rPr>
              <a:t>uzie</a:t>
            </a:r>
            <a:r>
              <a:rPr lang="en-US" sz="6700" b="1" dirty="0">
                <a:solidFill>
                  <a:srgbClr val="7030A0"/>
                </a:solidFill>
              </a:rPr>
              <a:t> is for Speaking and Signing</a:t>
            </a:r>
            <a:br>
              <a:rPr lang="en-US" sz="8000" b="1" dirty="0">
                <a:solidFill>
                  <a:srgbClr val="7030A0"/>
                </a:solidFill>
              </a:rPr>
            </a:br>
            <a:endParaRPr lang="en-US" sz="8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9759775" y="1358477"/>
            <a:ext cx="2226333" cy="30677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9600" b="64000" l="41100" r="57900">
                        <a14:foregroundMark x1="46000" y1="61500" x2="46000" y2="61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087" t="28895" r="40959" b="35552"/>
          <a:stretch/>
        </p:blipFill>
        <p:spPr>
          <a:xfrm>
            <a:off x="4079019" y="1439658"/>
            <a:ext cx="3048722" cy="571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1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9204"/>
          </a:xfrm>
        </p:spPr>
        <p:txBody>
          <a:bodyPr>
            <a:normAutofit fontScale="90000"/>
          </a:bodyPr>
          <a:lstStyle/>
          <a:p>
            <a:br>
              <a:rPr lang="en-US" sz="8000" b="1" dirty="0">
                <a:solidFill>
                  <a:srgbClr val="7030A0"/>
                </a:solidFill>
              </a:rPr>
            </a:br>
            <a:r>
              <a:rPr lang="en-US" sz="8000" b="1" dirty="0">
                <a:solidFill>
                  <a:srgbClr val="7030A0"/>
                </a:solidFill>
              </a:rPr>
              <a:t>M</a:t>
            </a:r>
            <a:r>
              <a:rPr lang="en-US" sz="8000" b="1" dirty="0">
                <a:solidFill>
                  <a:srgbClr val="002060"/>
                </a:solidFill>
              </a:rPr>
              <a:t>ickey</a:t>
            </a:r>
            <a:r>
              <a:rPr lang="en-US" sz="8000" b="1" dirty="0">
                <a:solidFill>
                  <a:srgbClr val="7030A0"/>
                </a:solidFill>
              </a:rPr>
              <a:t> is for Moving</a:t>
            </a:r>
            <a:br>
              <a:rPr lang="en-US" sz="8000" b="1" dirty="0">
                <a:solidFill>
                  <a:srgbClr val="7030A0"/>
                </a:solidFill>
              </a:rPr>
            </a:br>
            <a:endParaRPr lang="en-US" sz="8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8583283" y="359673"/>
            <a:ext cx="2381608" cy="32817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7956" b="63627" l="37500" r="61900">
                        <a14:foregroundMark x1="51100" y1="43988" x2="51100" y2="43988"/>
                        <a14:foregroundMark x1="50200" y1="43287" x2="50200" y2="43287"/>
                        <a14:foregroundMark x1="46800" y1="44389" x2="46800" y2="44389"/>
                        <a14:foregroundMark x1="48900" y1="47395" x2="48900" y2="47395"/>
                        <a14:foregroundMark x1="51100" y1="48297" x2="51100" y2="48297"/>
                        <a14:foregroundMark x1="47500" y1="47295" x2="47500" y2="47295"/>
                        <a14:foregroundMark x1="50700" y1="40381" x2="50700" y2="40381"/>
                        <a14:foregroundMark x1="49200" y1="39379" x2="49200" y2="39379"/>
                        <a14:foregroundMark x1="49500" y1="39479" x2="49500" y2="39479"/>
                        <a14:foregroundMark x1="50200" y1="54509" x2="50200" y2="54509"/>
                        <a14:foregroundMark x1="48200" y1="46192" x2="48200" y2="46192"/>
                        <a14:foregroundMark x1="48500" y1="45190" x2="48500" y2="45190"/>
                        <a14:foregroundMark x1="49400" y1="45391" x2="49400" y2="45391"/>
                        <a14:foregroundMark x1="52500" y1="45892" x2="52500" y2="458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436" t="28108" r="38695" b="35946"/>
          <a:stretch/>
        </p:blipFill>
        <p:spPr>
          <a:xfrm>
            <a:off x="3856383" y="1324023"/>
            <a:ext cx="3401884" cy="511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7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88" y="365125"/>
            <a:ext cx="11123212" cy="1329204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rgbClr val="7030A0"/>
                </a:solidFill>
              </a:rPr>
              <a:t>I</a:t>
            </a:r>
            <a:r>
              <a:rPr lang="en-US" sz="6700" b="1" dirty="0">
                <a:solidFill>
                  <a:srgbClr val="002060"/>
                </a:solidFill>
              </a:rPr>
              <a:t>mmy</a:t>
            </a:r>
            <a:r>
              <a:rPr lang="en-US" sz="6700" b="1" dirty="0">
                <a:solidFill>
                  <a:srgbClr val="7030A0"/>
                </a:solidFill>
              </a:rPr>
              <a:t> is for Imagining and playing</a:t>
            </a:r>
            <a:br>
              <a:rPr lang="en-US" sz="8000" b="1" dirty="0">
                <a:solidFill>
                  <a:srgbClr val="7030A0"/>
                </a:solidFill>
              </a:rPr>
            </a:br>
            <a:endParaRPr lang="en-US" sz="8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10008796" y="147904"/>
            <a:ext cx="2244523" cy="30928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300" b="65300" l="38900" r="56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511" t="31341" r="41004" b="34329"/>
          <a:stretch/>
        </p:blipFill>
        <p:spPr>
          <a:xfrm>
            <a:off x="4074727" y="1216939"/>
            <a:ext cx="3434933" cy="575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9204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solidFill>
                  <a:srgbClr val="7030A0"/>
                </a:solidFill>
              </a:rPr>
              <a:t>L</a:t>
            </a:r>
            <a:r>
              <a:rPr lang="en-US" sz="8000" b="1" dirty="0">
                <a:solidFill>
                  <a:srgbClr val="002060"/>
                </a:solidFill>
              </a:rPr>
              <a:t>eo</a:t>
            </a:r>
            <a:r>
              <a:rPr lang="en-US" sz="8000" b="1" dirty="0">
                <a:solidFill>
                  <a:srgbClr val="7030A0"/>
                </a:solidFill>
              </a:rPr>
              <a:t> is for Learning</a:t>
            </a:r>
            <a:br>
              <a:rPr lang="en-US" sz="8000" b="1" dirty="0">
                <a:solidFill>
                  <a:srgbClr val="7030A0"/>
                </a:solidFill>
              </a:rPr>
            </a:br>
            <a:endParaRPr lang="en-US" sz="8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8354925" y="-1"/>
            <a:ext cx="2244523" cy="30928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068" t="28874" r="40638" b="34598"/>
          <a:stretch/>
        </p:blipFill>
        <p:spPr>
          <a:xfrm>
            <a:off x="4031315" y="1301448"/>
            <a:ext cx="3085102" cy="483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08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9204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solidFill>
                  <a:srgbClr val="7030A0"/>
                </a:solidFill>
              </a:rPr>
              <a:t>E</a:t>
            </a:r>
            <a:r>
              <a:rPr lang="en-US" sz="8000" b="1" dirty="0">
                <a:solidFill>
                  <a:srgbClr val="002060"/>
                </a:solidFill>
              </a:rPr>
              <a:t>lsie</a:t>
            </a:r>
            <a:r>
              <a:rPr lang="en-US" sz="8000" b="1" dirty="0">
                <a:solidFill>
                  <a:srgbClr val="7030A0"/>
                </a:solidFill>
              </a:rPr>
              <a:t> is for Enjoying</a:t>
            </a:r>
            <a:br>
              <a:rPr lang="en-GB" sz="8000" b="1" dirty="0">
                <a:solidFill>
                  <a:srgbClr val="7030A0"/>
                </a:solidFill>
              </a:rPr>
            </a:br>
            <a:endParaRPr lang="en-US" sz="8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8471139" y="365125"/>
            <a:ext cx="2760968" cy="38044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200" b="66400" l="33700" r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720" t="30490" r="36225" b="30308"/>
          <a:stretch/>
        </p:blipFill>
        <p:spPr>
          <a:xfrm>
            <a:off x="3466769" y="1491524"/>
            <a:ext cx="3816625" cy="4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63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94"/>
            <a:ext cx="11887200" cy="2578100"/>
          </a:xfrm>
        </p:spPr>
        <p:txBody>
          <a:bodyPr>
            <a:normAutofit/>
          </a:bodyPr>
          <a:lstStyle/>
          <a:p>
            <a:r>
              <a:rPr lang="en-US" sz="5400" b="1" i="1" dirty="0">
                <a:latin typeface="Chalkboard" charset="0"/>
                <a:ea typeface="Chalkboard" charset="0"/>
                <a:cs typeface="Chalkboard" charset="0"/>
              </a:rPr>
              <a:t>How do Ravi’s friends teach us to smile?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9771797" y="3641101"/>
            <a:ext cx="2420203" cy="33349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9600" b="64000" l="41100" r="57900">
                        <a14:foregroundMark x1="46000" y1="61500" x2="46000" y2="61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087" t="28895" r="40959" b="35552"/>
          <a:stretch/>
        </p:blipFill>
        <p:spPr>
          <a:xfrm>
            <a:off x="138760" y="2519633"/>
            <a:ext cx="1683002" cy="31568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7956" b="63627" l="37500" r="61900">
                        <a14:foregroundMark x1="51100" y1="43988" x2="51100" y2="43988"/>
                        <a14:foregroundMark x1="50200" y1="43287" x2="50200" y2="43287"/>
                        <a14:foregroundMark x1="46800" y1="44389" x2="46800" y2="44389"/>
                        <a14:foregroundMark x1="48900" y1="47395" x2="48900" y2="47395"/>
                        <a14:foregroundMark x1="51100" y1="48297" x2="51100" y2="48297"/>
                        <a14:foregroundMark x1="47500" y1="47295" x2="47500" y2="47295"/>
                        <a14:foregroundMark x1="50700" y1="40381" x2="50700" y2="40381"/>
                        <a14:foregroundMark x1="49200" y1="39379" x2="49200" y2="39379"/>
                        <a14:foregroundMark x1="49500" y1="39479" x2="49500" y2="39479"/>
                        <a14:foregroundMark x1="50200" y1="54509" x2="50200" y2="54509"/>
                        <a14:foregroundMark x1="48200" y1="46192" x2="48200" y2="46192"/>
                        <a14:foregroundMark x1="48500" y1="45190" x2="48500" y2="45190"/>
                        <a14:foregroundMark x1="49400" y1="45391" x2="49400" y2="45391"/>
                        <a14:foregroundMark x1="52500" y1="45892" x2="52500" y2="458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436" t="28108" r="38695" b="35946"/>
          <a:stretch/>
        </p:blipFill>
        <p:spPr>
          <a:xfrm>
            <a:off x="1685137" y="2573358"/>
            <a:ext cx="2016696" cy="30309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1300" b="65300" l="38900" r="56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511" t="31341" r="41004" b="34329"/>
          <a:stretch/>
        </p:blipFill>
        <p:spPr>
          <a:xfrm>
            <a:off x="3701833" y="2717380"/>
            <a:ext cx="1755544" cy="29419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068" t="28874" r="40638" b="34598"/>
          <a:stretch/>
        </p:blipFill>
        <p:spPr>
          <a:xfrm>
            <a:off x="5457377" y="2630154"/>
            <a:ext cx="1973171" cy="30941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3200" b="66400" l="33700" r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720" t="30490" r="36225" b="30308"/>
          <a:stretch/>
        </p:blipFill>
        <p:spPr>
          <a:xfrm>
            <a:off x="7554984" y="2694672"/>
            <a:ext cx="2370245" cy="309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6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92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7030A0"/>
                </a:solidFill>
              </a:rPr>
              <a:t>Ravi likes to make other people smile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500" b="72500" l="38200" r="62800">
                        <a14:foregroundMark x1="44200" y1="35100" x2="44200" y2="35100"/>
                        <a14:foregroundMark x1="53200" y1="57200" x2="53200" y2="57200"/>
                        <a14:foregroundMark x1="49500" y1="65400" x2="49500" y2="65400"/>
                        <a14:foregroundMark x1="47000" y1="65100" x2="47000" y2="65100"/>
                        <a14:foregroundMark x1="45600" y1="65700" x2="45600" y2="65700"/>
                        <a14:foregroundMark x1="50900" y1="66600" x2="50900" y2="666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03" t="26927" r="33448" b="26982"/>
          <a:stretch/>
        </p:blipFill>
        <p:spPr>
          <a:xfrm>
            <a:off x="3850686" y="2025940"/>
            <a:ext cx="3838225" cy="52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84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</TotalTime>
  <Words>62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Chalkboard</vt:lpstr>
      <vt:lpstr>Office Theme</vt:lpstr>
      <vt:lpstr>Ravi and his friends can teach us how to smile</vt:lpstr>
      <vt:lpstr> Suzie is for Speaking and Signing </vt:lpstr>
      <vt:lpstr> Mickey is for Moving </vt:lpstr>
      <vt:lpstr>Immy is for Imagining and playing </vt:lpstr>
      <vt:lpstr>Leo is for Learning </vt:lpstr>
      <vt:lpstr>Elsie is for Enjoying </vt:lpstr>
      <vt:lpstr>How do Ravi’s friends teach us to smile?</vt:lpstr>
      <vt:lpstr>Ravi likes to make other people smile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Erikson</dc:creator>
  <cp:lastModifiedBy>Clare Laker</cp:lastModifiedBy>
  <cp:revision>77</cp:revision>
  <cp:lastPrinted>2018-07-06T12:49:41Z</cp:lastPrinted>
  <dcterms:created xsi:type="dcterms:W3CDTF">2018-06-11T14:23:42Z</dcterms:created>
  <dcterms:modified xsi:type="dcterms:W3CDTF">2020-02-19T15:49:17Z</dcterms:modified>
</cp:coreProperties>
</file>