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11"/>
  </p:notesMasterIdLst>
  <p:handoutMasterIdLst>
    <p:handoutMasterId r:id="rId12"/>
  </p:handoutMasterIdLst>
  <p:sldIdLst>
    <p:sldId id="262" r:id="rId5"/>
    <p:sldId id="259" r:id="rId6"/>
    <p:sldId id="265" r:id="rId7"/>
    <p:sldId id="263" r:id="rId8"/>
    <p:sldId id="264" r:id="rId9"/>
    <p:sldId id="266" r:id="rId10"/>
  </p:sldIdLst>
  <p:sldSz cx="10058400" cy="77724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3B73"/>
    <a:srgbClr val="B5BED1"/>
    <a:srgbClr val="7CA655"/>
    <a:srgbClr val="4495A2"/>
    <a:srgbClr val="445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9" autoAdjust="0"/>
    <p:restoredTop sz="93767" autoAdjust="0"/>
  </p:normalViewPr>
  <p:slideViewPr>
    <p:cSldViewPr snapToGrid="0">
      <p:cViewPr varScale="1">
        <p:scale>
          <a:sx n="93" d="100"/>
          <a:sy n="93" d="100"/>
        </p:scale>
        <p:origin x="624" y="68"/>
      </p:cViewPr>
      <p:guideLst>
        <p:guide orient="horz" pos="2424"/>
        <p:guide pos="3168"/>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1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C608A-B6C8-4EF5-8136-C52FDA3D90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12BFDF1D-F901-48DF-BBD2-C7492D753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E97C2B-FBB8-490D-939F-4D41A73B2F79}" type="datetime1">
              <a:rPr lang="en-GB" smtClean="0"/>
              <a:t>14/06/2023</a:t>
            </a:fld>
            <a:endParaRPr lang="en-GB"/>
          </a:p>
        </p:txBody>
      </p:sp>
      <p:sp>
        <p:nvSpPr>
          <p:cNvPr id="4" name="Footer Placeholder 3">
            <a:extLst>
              <a:ext uri="{FF2B5EF4-FFF2-40B4-BE49-F238E27FC236}">
                <a16:creationId xmlns:a16="http://schemas.microsoft.com/office/drawing/2014/main" id="{BD0E6B88-1078-466C-AFB7-0EC6B65C6B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B08C4248-6EF7-48F9-B1A9-078DCE776E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C55C8FA-3707-4084-ACFA-AC73DA3A3F74}" type="slidenum">
              <a:rPr lang="en-GB" smtClean="0"/>
              <a:t>‹#›</a:t>
            </a:fld>
            <a:endParaRPr lang="en-GB"/>
          </a:p>
        </p:txBody>
      </p:sp>
    </p:spTree>
    <p:extLst>
      <p:ext uri="{BB962C8B-B14F-4D97-AF65-F5344CB8AC3E}">
        <p14:creationId xmlns:p14="http://schemas.microsoft.com/office/powerpoint/2010/main" val="261920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3115DEF-3E6E-4AAC-9592-A92F361A6FF4}" type="datetime1">
              <a:rPr lang="en-GB" noProof="0" smtClean="0"/>
              <a:t>14/06/2023</a:t>
            </a:fld>
            <a:endParaRPr lang="en-GB" noProof="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129850-AB33-6744-AA56-376DC054667E}" type="slidenum">
              <a:rPr lang="en-GB" noProof="0" smtClean="0"/>
              <a:t>‹#›</a:t>
            </a:fld>
            <a:endParaRPr lang="en-GB" noProof="0"/>
          </a:p>
        </p:txBody>
      </p:sp>
    </p:spTree>
    <p:extLst>
      <p:ext uri="{BB962C8B-B14F-4D97-AF65-F5344CB8AC3E}">
        <p14:creationId xmlns:p14="http://schemas.microsoft.com/office/powerpoint/2010/main" val="10028543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a:t>
            </a:fld>
            <a:endParaRPr lang="en-GB"/>
          </a:p>
        </p:txBody>
      </p:sp>
    </p:spTree>
    <p:extLst>
      <p:ext uri="{BB962C8B-B14F-4D97-AF65-F5344CB8AC3E}">
        <p14:creationId xmlns:p14="http://schemas.microsoft.com/office/powerpoint/2010/main" val="393704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2</a:t>
            </a:fld>
            <a:endParaRPr lang="en-GB"/>
          </a:p>
        </p:txBody>
      </p:sp>
    </p:spTree>
    <p:extLst>
      <p:ext uri="{BB962C8B-B14F-4D97-AF65-F5344CB8AC3E}">
        <p14:creationId xmlns:p14="http://schemas.microsoft.com/office/powerpoint/2010/main" val="183368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3</a:t>
            </a:fld>
            <a:endParaRPr lang="en-GB"/>
          </a:p>
        </p:txBody>
      </p:sp>
    </p:spTree>
    <p:extLst>
      <p:ext uri="{BB962C8B-B14F-4D97-AF65-F5344CB8AC3E}">
        <p14:creationId xmlns:p14="http://schemas.microsoft.com/office/powerpoint/2010/main" val="108545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4</a:t>
            </a:fld>
            <a:endParaRPr lang="en-GB"/>
          </a:p>
        </p:txBody>
      </p:sp>
    </p:spTree>
    <p:extLst>
      <p:ext uri="{BB962C8B-B14F-4D97-AF65-F5344CB8AC3E}">
        <p14:creationId xmlns:p14="http://schemas.microsoft.com/office/powerpoint/2010/main" val="69004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5</a:t>
            </a:fld>
            <a:endParaRPr lang="en-GB"/>
          </a:p>
        </p:txBody>
      </p:sp>
    </p:spTree>
    <p:extLst>
      <p:ext uri="{BB962C8B-B14F-4D97-AF65-F5344CB8AC3E}">
        <p14:creationId xmlns:p14="http://schemas.microsoft.com/office/powerpoint/2010/main" val="308339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6</a:t>
            </a:fld>
            <a:endParaRPr lang="en-GB"/>
          </a:p>
        </p:txBody>
      </p:sp>
    </p:spTree>
    <p:extLst>
      <p:ext uri="{BB962C8B-B14F-4D97-AF65-F5344CB8AC3E}">
        <p14:creationId xmlns:p14="http://schemas.microsoft.com/office/powerpoint/2010/main" val="871015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79B518-DF56-4257-B2AA-B635BDDAEC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943" b="132"/>
          <a:stretch/>
        </p:blipFill>
        <p:spPr>
          <a:xfrm>
            <a:off x="7785607" y="0"/>
            <a:ext cx="2261363" cy="7772400"/>
          </a:xfrm>
          <a:prstGeom prst="rect">
            <a:avLst/>
          </a:prstGeom>
        </p:spPr>
      </p:pic>
      <p:pic>
        <p:nvPicPr>
          <p:cNvPr id="4" name="Graphic 3">
            <a:extLst>
              <a:ext uri="{FF2B5EF4-FFF2-40B4-BE49-F238E27FC236}">
                <a16:creationId xmlns:a16="http://schemas.microsoft.com/office/drawing/2014/main" id="{3AD228A0-0DFF-4236-B9DF-03AACEED1413}"/>
              </a:ext>
            </a:extLst>
          </p:cNvPr>
          <p:cNvPicPr>
            <a:picLocks noChangeAspect="1"/>
          </p:cNvPicPr>
          <p:nvPr/>
        </p:nvPicPr>
        <p:blipFill rotWithShape="1">
          <a:blip r:embed="rId2">
            <a:extLst>
              <a:ext uri="{96DAC541-7B7A-43D3-8B79-37D633B846F1}">
                <asvg:svgBlip xmlns:asvg="http://schemas.microsoft.com/office/drawing/2016/SVG/main" r:embed="rId4"/>
              </a:ext>
            </a:extLst>
          </a:blip>
          <a:srcRect b="132"/>
          <a:stretch/>
        </p:blipFill>
        <p:spPr>
          <a:xfrm>
            <a:off x="0" y="0"/>
            <a:ext cx="7782624" cy="7772400"/>
          </a:xfrm>
          <a:prstGeom prst="rect">
            <a:avLst/>
          </a:prstGeom>
        </p:spPr>
      </p:pic>
      <p:pic>
        <p:nvPicPr>
          <p:cNvPr id="22" name="Graphic 21">
            <a:extLst>
              <a:ext uri="{FF2B5EF4-FFF2-40B4-BE49-F238E27FC236}">
                <a16:creationId xmlns:a16="http://schemas.microsoft.com/office/drawing/2014/main" id="{D93A7D09-C291-C144-9EE2-AB9CE2CE13DE}"/>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18" t="39490" r="-6142" b="1"/>
          <a:stretch/>
        </p:blipFill>
        <p:spPr>
          <a:xfrm>
            <a:off x="2213042" y="0"/>
            <a:ext cx="5649288" cy="2934193"/>
          </a:xfrm>
          <a:prstGeom prst="rect">
            <a:avLst/>
          </a:prstGeom>
        </p:spPr>
      </p:pic>
      <p:sp>
        <p:nvSpPr>
          <p:cNvPr id="7" name="Text Placeholder 43">
            <a:extLst>
              <a:ext uri="{FF2B5EF4-FFF2-40B4-BE49-F238E27FC236}">
                <a16:creationId xmlns:a16="http://schemas.microsoft.com/office/drawing/2014/main" id="{B21C58E1-BA78-4EC8-9968-2C835FECDF22}"/>
              </a:ext>
            </a:extLst>
          </p:cNvPr>
          <p:cNvSpPr>
            <a:spLocks noGrp="1"/>
          </p:cNvSpPr>
          <p:nvPr>
            <p:ph type="body" sz="quarter" idx="12"/>
          </p:nvPr>
        </p:nvSpPr>
        <p:spPr>
          <a:xfrm>
            <a:off x="232131"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8" name="Text Placeholder 46">
            <a:extLst>
              <a:ext uri="{FF2B5EF4-FFF2-40B4-BE49-F238E27FC236}">
                <a16:creationId xmlns:a16="http://schemas.microsoft.com/office/drawing/2014/main" id="{52A2AEE2-D4F9-48B6-B14A-C9DE12256310}"/>
              </a:ext>
            </a:extLst>
          </p:cNvPr>
          <p:cNvSpPr>
            <a:spLocks noGrp="1"/>
          </p:cNvSpPr>
          <p:nvPr>
            <p:ph type="body" sz="quarter" idx="13" hasCustomPrompt="1"/>
          </p:nvPr>
        </p:nvSpPr>
        <p:spPr>
          <a:xfrm>
            <a:off x="230199"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9" name="Text Placeholder 48">
            <a:extLst>
              <a:ext uri="{FF2B5EF4-FFF2-40B4-BE49-F238E27FC236}">
                <a16:creationId xmlns:a16="http://schemas.microsoft.com/office/drawing/2014/main" id="{C10A94CA-5833-458D-AE2E-C717F8AA9AB1}"/>
              </a:ext>
            </a:extLst>
          </p:cNvPr>
          <p:cNvSpPr>
            <a:spLocks noGrp="1"/>
          </p:cNvSpPr>
          <p:nvPr>
            <p:ph type="body" sz="quarter" idx="14" hasCustomPrompt="1"/>
          </p:nvPr>
        </p:nvSpPr>
        <p:spPr>
          <a:xfrm>
            <a:off x="232131"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0" name="Text Placeholder 43">
            <a:extLst>
              <a:ext uri="{FF2B5EF4-FFF2-40B4-BE49-F238E27FC236}">
                <a16:creationId xmlns:a16="http://schemas.microsoft.com/office/drawing/2014/main" id="{E1EDE5A3-D6E9-4001-9B08-A782D5F6BAA8}"/>
              </a:ext>
            </a:extLst>
          </p:cNvPr>
          <p:cNvSpPr>
            <a:spLocks noGrp="1"/>
          </p:cNvSpPr>
          <p:nvPr>
            <p:ph type="body" sz="quarter" idx="15"/>
          </p:nvPr>
        </p:nvSpPr>
        <p:spPr>
          <a:xfrm>
            <a:off x="2200948"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1" name="Text Placeholder 46">
            <a:extLst>
              <a:ext uri="{FF2B5EF4-FFF2-40B4-BE49-F238E27FC236}">
                <a16:creationId xmlns:a16="http://schemas.microsoft.com/office/drawing/2014/main" id="{B1F6CE35-FB4F-4E9F-9DB0-6B8CB3308E02}"/>
              </a:ext>
            </a:extLst>
          </p:cNvPr>
          <p:cNvSpPr>
            <a:spLocks noGrp="1"/>
          </p:cNvSpPr>
          <p:nvPr>
            <p:ph type="body" sz="quarter" idx="16" hasCustomPrompt="1"/>
          </p:nvPr>
        </p:nvSpPr>
        <p:spPr>
          <a:xfrm>
            <a:off x="2199016"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2" name="Text Placeholder 48">
            <a:extLst>
              <a:ext uri="{FF2B5EF4-FFF2-40B4-BE49-F238E27FC236}">
                <a16:creationId xmlns:a16="http://schemas.microsoft.com/office/drawing/2014/main" id="{3DF68FA1-DB42-4632-A294-2B61695877A6}"/>
              </a:ext>
            </a:extLst>
          </p:cNvPr>
          <p:cNvSpPr>
            <a:spLocks noGrp="1"/>
          </p:cNvSpPr>
          <p:nvPr>
            <p:ph type="body" sz="quarter" idx="17" hasCustomPrompt="1"/>
          </p:nvPr>
        </p:nvSpPr>
        <p:spPr>
          <a:xfrm>
            <a:off x="2200948"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3" name="Text Placeholder 43">
            <a:extLst>
              <a:ext uri="{FF2B5EF4-FFF2-40B4-BE49-F238E27FC236}">
                <a16:creationId xmlns:a16="http://schemas.microsoft.com/office/drawing/2014/main" id="{8992670D-0E8A-459E-AB3C-CECF872C876E}"/>
              </a:ext>
            </a:extLst>
          </p:cNvPr>
          <p:cNvSpPr>
            <a:spLocks noGrp="1"/>
          </p:cNvSpPr>
          <p:nvPr>
            <p:ph type="body" sz="quarter" idx="18"/>
          </p:nvPr>
        </p:nvSpPr>
        <p:spPr>
          <a:xfrm>
            <a:off x="4169765"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4" name="Text Placeholder 46">
            <a:extLst>
              <a:ext uri="{FF2B5EF4-FFF2-40B4-BE49-F238E27FC236}">
                <a16:creationId xmlns:a16="http://schemas.microsoft.com/office/drawing/2014/main" id="{67BC2D66-A275-4759-889E-5CF7A595C443}"/>
              </a:ext>
            </a:extLst>
          </p:cNvPr>
          <p:cNvSpPr>
            <a:spLocks noGrp="1"/>
          </p:cNvSpPr>
          <p:nvPr>
            <p:ph type="body" sz="quarter" idx="19" hasCustomPrompt="1"/>
          </p:nvPr>
        </p:nvSpPr>
        <p:spPr>
          <a:xfrm>
            <a:off x="4167833"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5" name="Text Placeholder 48">
            <a:extLst>
              <a:ext uri="{FF2B5EF4-FFF2-40B4-BE49-F238E27FC236}">
                <a16:creationId xmlns:a16="http://schemas.microsoft.com/office/drawing/2014/main" id="{993211C7-29FE-4260-BD5A-3E90611E09F4}"/>
              </a:ext>
            </a:extLst>
          </p:cNvPr>
          <p:cNvSpPr>
            <a:spLocks noGrp="1"/>
          </p:cNvSpPr>
          <p:nvPr>
            <p:ph type="body" sz="quarter" idx="20" hasCustomPrompt="1"/>
          </p:nvPr>
        </p:nvSpPr>
        <p:spPr>
          <a:xfrm>
            <a:off x="4169765"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6" name="Text Placeholder 43">
            <a:extLst>
              <a:ext uri="{FF2B5EF4-FFF2-40B4-BE49-F238E27FC236}">
                <a16:creationId xmlns:a16="http://schemas.microsoft.com/office/drawing/2014/main" id="{8D547B2F-CDFA-4DEA-9D18-419D974DE2EC}"/>
              </a:ext>
            </a:extLst>
          </p:cNvPr>
          <p:cNvSpPr>
            <a:spLocks noGrp="1"/>
          </p:cNvSpPr>
          <p:nvPr>
            <p:ph type="body" sz="quarter" idx="21"/>
          </p:nvPr>
        </p:nvSpPr>
        <p:spPr>
          <a:xfrm>
            <a:off x="6138582"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7" name="Text Placeholder 46">
            <a:extLst>
              <a:ext uri="{FF2B5EF4-FFF2-40B4-BE49-F238E27FC236}">
                <a16:creationId xmlns:a16="http://schemas.microsoft.com/office/drawing/2014/main" id="{71BA586F-FF53-470F-8217-3639D4149697}"/>
              </a:ext>
            </a:extLst>
          </p:cNvPr>
          <p:cNvSpPr>
            <a:spLocks noGrp="1"/>
          </p:cNvSpPr>
          <p:nvPr>
            <p:ph type="body" sz="quarter" idx="22" hasCustomPrompt="1"/>
          </p:nvPr>
        </p:nvSpPr>
        <p:spPr>
          <a:xfrm>
            <a:off x="6136650"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8" name="Text Placeholder 48">
            <a:extLst>
              <a:ext uri="{FF2B5EF4-FFF2-40B4-BE49-F238E27FC236}">
                <a16:creationId xmlns:a16="http://schemas.microsoft.com/office/drawing/2014/main" id="{1BC52200-FA40-4904-AD74-B8AB18B9ABDB}"/>
              </a:ext>
            </a:extLst>
          </p:cNvPr>
          <p:cNvSpPr>
            <a:spLocks noGrp="1"/>
          </p:cNvSpPr>
          <p:nvPr>
            <p:ph type="body" sz="quarter" idx="23" hasCustomPrompt="1"/>
          </p:nvPr>
        </p:nvSpPr>
        <p:spPr>
          <a:xfrm>
            <a:off x="6138582"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9" name="Text Placeholder 43">
            <a:extLst>
              <a:ext uri="{FF2B5EF4-FFF2-40B4-BE49-F238E27FC236}">
                <a16:creationId xmlns:a16="http://schemas.microsoft.com/office/drawing/2014/main" id="{B4C92ECE-3205-4203-AE67-8932E5EC6A38}"/>
              </a:ext>
            </a:extLst>
          </p:cNvPr>
          <p:cNvSpPr>
            <a:spLocks noGrp="1"/>
          </p:cNvSpPr>
          <p:nvPr>
            <p:ph type="body" sz="quarter" idx="24"/>
          </p:nvPr>
        </p:nvSpPr>
        <p:spPr>
          <a:xfrm>
            <a:off x="8107401"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20" name="Text Placeholder 46">
            <a:extLst>
              <a:ext uri="{FF2B5EF4-FFF2-40B4-BE49-F238E27FC236}">
                <a16:creationId xmlns:a16="http://schemas.microsoft.com/office/drawing/2014/main" id="{BD4495C0-57D5-4343-BC38-DE730C83B63C}"/>
              </a:ext>
            </a:extLst>
          </p:cNvPr>
          <p:cNvSpPr>
            <a:spLocks noGrp="1"/>
          </p:cNvSpPr>
          <p:nvPr>
            <p:ph type="body" sz="quarter" idx="25" hasCustomPrompt="1"/>
          </p:nvPr>
        </p:nvSpPr>
        <p:spPr>
          <a:xfrm>
            <a:off x="8105469"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21" name="Text Placeholder 48">
            <a:extLst>
              <a:ext uri="{FF2B5EF4-FFF2-40B4-BE49-F238E27FC236}">
                <a16:creationId xmlns:a16="http://schemas.microsoft.com/office/drawing/2014/main" id="{A310FDAD-0857-4044-9C7F-5E95A854CF8E}"/>
              </a:ext>
            </a:extLst>
          </p:cNvPr>
          <p:cNvSpPr>
            <a:spLocks noGrp="1"/>
          </p:cNvSpPr>
          <p:nvPr>
            <p:ph type="body" sz="quarter" idx="26" hasCustomPrompt="1"/>
          </p:nvPr>
        </p:nvSpPr>
        <p:spPr>
          <a:xfrm>
            <a:off x="8107401"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 name="Text Placeholder 39">
            <a:extLst>
              <a:ext uri="{FF2B5EF4-FFF2-40B4-BE49-F238E27FC236}">
                <a16:creationId xmlns:a16="http://schemas.microsoft.com/office/drawing/2014/main" id="{D6307EC6-8E4B-4709-AABB-AC92AB975951}"/>
              </a:ext>
            </a:extLst>
          </p:cNvPr>
          <p:cNvSpPr>
            <a:spLocks noGrp="1"/>
          </p:cNvSpPr>
          <p:nvPr>
            <p:ph type="body" sz="quarter" idx="10"/>
          </p:nvPr>
        </p:nvSpPr>
        <p:spPr>
          <a:xfrm>
            <a:off x="2892413" y="548908"/>
            <a:ext cx="4143387" cy="514082"/>
          </a:xfrm>
        </p:spPr>
        <p:txBody>
          <a:bodyPr rtlCol="0">
            <a:normAutofit/>
          </a:bodyPr>
          <a:lstStyle>
            <a:lvl1pPr marL="0" indent="0" algn="ctr">
              <a:lnSpc>
                <a:spcPct val="100000"/>
              </a:lnSpc>
              <a:buNone/>
              <a:defRPr sz="2000">
                <a:solidFill>
                  <a:schemeClr val="accent4"/>
                </a:solidFill>
              </a:defRPr>
            </a:lvl1pPr>
          </a:lstStyle>
          <a:p>
            <a:pPr lvl="0" rtl="0"/>
            <a:r>
              <a:rPr lang="en-US" noProof="0"/>
              <a:t>Click to edit Master text styles</a:t>
            </a:r>
          </a:p>
        </p:txBody>
      </p:sp>
      <p:sp>
        <p:nvSpPr>
          <p:cNvPr id="2" name="Title 1">
            <a:extLst>
              <a:ext uri="{FF2B5EF4-FFF2-40B4-BE49-F238E27FC236}">
                <a16:creationId xmlns:a16="http://schemas.microsoft.com/office/drawing/2014/main" id="{31DDC226-A842-46AC-AEA0-9613779FF007}"/>
              </a:ext>
            </a:extLst>
          </p:cNvPr>
          <p:cNvSpPr>
            <a:spLocks noGrp="1"/>
          </p:cNvSpPr>
          <p:nvPr>
            <p:ph type="title"/>
          </p:nvPr>
        </p:nvSpPr>
        <p:spPr>
          <a:xfrm>
            <a:off x="2878137" y="1062990"/>
            <a:ext cx="4157663" cy="1275732"/>
          </a:xfrm>
        </p:spPr>
        <p:txBody>
          <a:bodyPr rtlCol="0" anchor="t">
            <a:normAutofit/>
          </a:bodyPr>
          <a:lstStyle>
            <a:lvl1pPr algn="ctr">
              <a:lnSpc>
                <a:spcPct val="100000"/>
              </a:lnSpc>
              <a:defRPr sz="4400">
                <a:solidFill>
                  <a:schemeClr val="accent4"/>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983554546"/>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79B518-DF56-4257-B2AA-B635BDDAEC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943"/>
          <a:stretch/>
        </p:blipFill>
        <p:spPr>
          <a:xfrm>
            <a:off x="7785607" y="-10224"/>
            <a:ext cx="2261363" cy="7782624"/>
          </a:xfrm>
          <a:prstGeom prst="rect">
            <a:avLst/>
          </a:prstGeom>
        </p:spPr>
      </p:pic>
      <p:pic>
        <p:nvPicPr>
          <p:cNvPr id="4" name="Graphic 3">
            <a:extLst>
              <a:ext uri="{FF2B5EF4-FFF2-40B4-BE49-F238E27FC236}">
                <a16:creationId xmlns:a16="http://schemas.microsoft.com/office/drawing/2014/main" id="{3AD228A0-0DFF-4236-B9DF-03AACEED141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0" y="0"/>
            <a:ext cx="7782624" cy="7782624"/>
          </a:xfrm>
          <a:prstGeom prst="rect">
            <a:avLst/>
          </a:prstGeom>
        </p:spPr>
      </p:pic>
      <p:sp>
        <p:nvSpPr>
          <p:cNvPr id="44" name="Text Placeholder 43">
            <a:extLst>
              <a:ext uri="{FF2B5EF4-FFF2-40B4-BE49-F238E27FC236}">
                <a16:creationId xmlns:a16="http://schemas.microsoft.com/office/drawing/2014/main" id="{08AD442F-F001-4099-B036-C4A4456A71A4}"/>
              </a:ext>
            </a:extLst>
          </p:cNvPr>
          <p:cNvSpPr>
            <a:spLocks noGrp="1"/>
          </p:cNvSpPr>
          <p:nvPr>
            <p:ph type="body" sz="quarter" idx="12"/>
          </p:nvPr>
        </p:nvSpPr>
        <p:spPr>
          <a:xfrm>
            <a:off x="232131"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47" name="Text Placeholder 46">
            <a:extLst>
              <a:ext uri="{FF2B5EF4-FFF2-40B4-BE49-F238E27FC236}">
                <a16:creationId xmlns:a16="http://schemas.microsoft.com/office/drawing/2014/main" id="{CB4DE845-5640-4C82-843D-307D1A1367F0}"/>
              </a:ext>
            </a:extLst>
          </p:cNvPr>
          <p:cNvSpPr>
            <a:spLocks noGrp="1"/>
          </p:cNvSpPr>
          <p:nvPr>
            <p:ph type="body" sz="quarter" idx="13" hasCustomPrompt="1"/>
          </p:nvPr>
        </p:nvSpPr>
        <p:spPr>
          <a:xfrm>
            <a:off x="230199"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49" name="Text Placeholder 48">
            <a:extLst>
              <a:ext uri="{FF2B5EF4-FFF2-40B4-BE49-F238E27FC236}">
                <a16:creationId xmlns:a16="http://schemas.microsoft.com/office/drawing/2014/main" id="{DB8B0D9D-8366-48EA-964E-D1D4440EF852}"/>
              </a:ext>
            </a:extLst>
          </p:cNvPr>
          <p:cNvSpPr>
            <a:spLocks noGrp="1"/>
          </p:cNvSpPr>
          <p:nvPr>
            <p:ph type="body" sz="quarter" idx="14" hasCustomPrompt="1"/>
          </p:nvPr>
        </p:nvSpPr>
        <p:spPr>
          <a:xfrm>
            <a:off x="232131"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6" name="Text Placeholder 43">
            <a:extLst>
              <a:ext uri="{FF2B5EF4-FFF2-40B4-BE49-F238E27FC236}">
                <a16:creationId xmlns:a16="http://schemas.microsoft.com/office/drawing/2014/main" id="{63F8D232-CBB4-4424-A2EB-F965341045A6}"/>
              </a:ext>
            </a:extLst>
          </p:cNvPr>
          <p:cNvSpPr>
            <a:spLocks noGrp="1"/>
          </p:cNvSpPr>
          <p:nvPr>
            <p:ph type="body" sz="quarter" idx="15"/>
          </p:nvPr>
        </p:nvSpPr>
        <p:spPr>
          <a:xfrm>
            <a:off x="2200948"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57" name="Text Placeholder 46">
            <a:extLst>
              <a:ext uri="{FF2B5EF4-FFF2-40B4-BE49-F238E27FC236}">
                <a16:creationId xmlns:a16="http://schemas.microsoft.com/office/drawing/2014/main" id="{118EB052-2F43-49C0-9F7A-9838BF4A0AC0}"/>
              </a:ext>
            </a:extLst>
          </p:cNvPr>
          <p:cNvSpPr>
            <a:spLocks noGrp="1"/>
          </p:cNvSpPr>
          <p:nvPr>
            <p:ph type="body" sz="quarter" idx="16" hasCustomPrompt="1"/>
          </p:nvPr>
        </p:nvSpPr>
        <p:spPr>
          <a:xfrm>
            <a:off x="2199016"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58" name="Text Placeholder 48">
            <a:extLst>
              <a:ext uri="{FF2B5EF4-FFF2-40B4-BE49-F238E27FC236}">
                <a16:creationId xmlns:a16="http://schemas.microsoft.com/office/drawing/2014/main" id="{F342DF95-1180-4736-96DC-2F82933CF0E2}"/>
              </a:ext>
            </a:extLst>
          </p:cNvPr>
          <p:cNvSpPr>
            <a:spLocks noGrp="1"/>
          </p:cNvSpPr>
          <p:nvPr>
            <p:ph type="body" sz="quarter" idx="17" hasCustomPrompt="1"/>
          </p:nvPr>
        </p:nvSpPr>
        <p:spPr>
          <a:xfrm>
            <a:off x="2200948"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9" name="Text Placeholder 43">
            <a:extLst>
              <a:ext uri="{FF2B5EF4-FFF2-40B4-BE49-F238E27FC236}">
                <a16:creationId xmlns:a16="http://schemas.microsoft.com/office/drawing/2014/main" id="{89E42A06-6B45-4DA8-ACB9-80A6DCB26B0F}"/>
              </a:ext>
            </a:extLst>
          </p:cNvPr>
          <p:cNvSpPr>
            <a:spLocks noGrp="1"/>
          </p:cNvSpPr>
          <p:nvPr>
            <p:ph type="body" sz="quarter" idx="18"/>
          </p:nvPr>
        </p:nvSpPr>
        <p:spPr>
          <a:xfrm>
            <a:off x="4169765"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0" name="Text Placeholder 46">
            <a:extLst>
              <a:ext uri="{FF2B5EF4-FFF2-40B4-BE49-F238E27FC236}">
                <a16:creationId xmlns:a16="http://schemas.microsoft.com/office/drawing/2014/main" id="{D68409DA-2B5D-42D4-8D5B-1FFA7A475060}"/>
              </a:ext>
            </a:extLst>
          </p:cNvPr>
          <p:cNvSpPr>
            <a:spLocks noGrp="1"/>
          </p:cNvSpPr>
          <p:nvPr>
            <p:ph type="body" sz="quarter" idx="19" hasCustomPrompt="1"/>
          </p:nvPr>
        </p:nvSpPr>
        <p:spPr>
          <a:xfrm>
            <a:off x="4167833"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1" name="Text Placeholder 48">
            <a:extLst>
              <a:ext uri="{FF2B5EF4-FFF2-40B4-BE49-F238E27FC236}">
                <a16:creationId xmlns:a16="http://schemas.microsoft.com/office/drawing/2014/main" id="{4F744FFD-46B3-4F58-B792-62FE74AEA44A}"/>
              </a:ext>
            </a:extLst>
          </p:cNvPr>
          <p:cNvSpPr>
            <a:spLocks noGrp="1"/>
          </p:cNvSpPr>
          <p:nvPr>
            <p:ph type="body" sz="quarter" idx="20" hasCustomPrompt="1"/>
          </p:nvPr>
        </p:nvSpPr>
        <p:spPr>
          <a:xfrm>
            <a:off x="4169765"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62" name="Text Placeholder 43">
            <a:extLst>
              <a:ext uri="{FF2B5EF4-FFF2-40B4-BE49-F238E27FC236}">
                <a16:creationId xmlns:a16="http://schemas.microsoft.com/office/drawing/2014/main" id="{ECD30AA6-6799-4574-A07B-D3874C6FEB80}"/>
              </a:ext>
            </a:extLst>
          </p:cNvPr>
          <p:cNvSpPr>
            <a:spLocks noGrp="1"/>
          </p:cNvSpPr>
          <p:nvPr>
            <p:ph type="body" sz="quarter" idx="21"/>
          </p:nvPr>
        </p:nvSpPr>
        <p:spPr>
          <a:xfrm>
            <a:off x="6138582"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3" name="Text Placeholder 46">
            <a:extLst>
              <a:ext uri="{FF2B5EF4-FFF2-40B4-BE49-F238E27FC236}">
                <a16:creationId xmlns:a16="http://schemas.microsoft.com/office/drawing/2014/main" id="{793AB210-5E06-470D-8665-E5F85238D44D}"/>
              </a:ext>
            </a:extLst>
          </p:cNvPr>
          <p:cNvSpPr>
            <a:spLocks noGrp="1"/>
          </p:cNvSpPr>
          <p:nvPr>
            <p:ph type="body" sz="quarter" idx="22" hasCustomPrompt="1"/>
          </p:nvPr>
        </p:nvSpPr>
        <p:spPr>
          <a:xfrm>
            <a:off x="6136650"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4" name="Text Placeholder 48">
            <a:extLst>
              <a:ext uri="{FF2B5EF4-FFF2-40B4-BE49-F238E27FC236}">
                <a16:creationId xmlns:a16="http://schemas.microsoft.com/office/drawing/2014/main" id="{9481CC62-9A00-4DF8-818D-A1196A6BD96D}"/>
              </a:ext>
            </a:extLst>
          </p:cNvPr>
          <p:cNvSpPr>
            <a:spLocks noGrp="1"/>
          </p:cNvSpPr>
          <p:nvPr>
            <p:ph type="body" sz="quarter" idx="23" hasCustomPrompt="1"/>
          </p:nvPr>
        </p:nvSpPr>
        <p:spPr>
          <a:xfrm>
            <a:off x="6138582"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65" name="Text Placeholder 43">
            <a:extLst>
              <a:ext uri="{FF2B5EF4-FFF2-40B4-BE49-F238E27FC236}">
                <a16:creationId xmlns:a16="http://schemas.microsoft.com/office/drawing/2014/main" id="{4F86B3AA-5966-4B87-BC76-A3BA5A0479B3}"/>
              </a:ext>
            </a:extLst>
          </p:cNvPr>
          <p:cNvSpPr>
            <a:spLocks noGrp="1"/>
          </p:cNvSpPr>
          <p:nvPr>
            <p:ph type="body" sz="quarter" idx="24"/>
          </p:nvPr>
        </p:nvSpPr>
        <p:spPr>
          <a:xfrm>
            <a:off x="8107401"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6" name="Text Placeholder 46">
            <a:extLst>
              <a:ext uri="{FF2B5EF4-FFF2-40B4-BE49-F238E27FC236}">
                <a16:creationId xmlns:a16="http://schemas.microsoft.com/office/drawing/2014/main" id="{562FE67E-C98C-463C-9C9E-138D5BD1FC38}"/>
              </a:ext>
            </a:extLst>
          </p:cNvPr>
          <p:cNvSpPr>
            <a:spLocks noGrp="1"/>
          </p:cNvSpPr>
          <p:nvPr>
            <p:ph type="body" sz="quarter" idx="25" hasCustomPrompt="1"/>
          </p:nvPr>
        </p:nvSpPr>
        <p:spPr>
          <a:xfrm>
            <a:off x="8105469"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7" name="Text Placeholder 48">
            <a:extLst>
              <a:ext uri="{FF2B5EF4-FFF2-40B4-BE49-F238E27FC236}">
                <a16:creationId xmlns:a16="http://schemas.microsoft.com/office/drawing/2014/main" id="{7791D4A2-98D8-4A8D-B3B5-48D680A64688}"/>
              </a:ext>
            </a:extLst>
          </p:cNvPr>
          <p:cNvSpPr>
            <a:spLocks noGrp="1"/>
          </p:cNvSpPr>
          <p:nvPr>
            <p:ph type="body" sz="quarter" idx="26" hasCustomPrompt="1"/>
          </p:nvPr>
        </p:nvSpPr>
        <p:spPr>
          <a:xfrm>
            <a:off x="8107401"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pic>
        <p:nvPicPr>
          <p:cNvPr id="22" name="Graphic 21">
            <a:extLst>
              <a:ext uri="{FF2B5EF4-FFF2-40B4-BE49-F238E27FC236}">
                <a16:creationId xmlns:a16="http://schemas.microsoft.com/office/drawing/2014/main" id="{C4B8E788-AA33-A84B-9300-6C4E9F69E8E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18" t="39490" r="-6142" b="1"/>
          <a:stretch/>
        </p:blipFill>
        <p:spPr>
          <a:xfrm>
            <a:off x="2213042" y="0"/>
            <a:ext cx="5649288" cy="2934193"/>
          </a:xfrm>
          <a:prstGeom prst="rect">
            <a:avLst/>
          </a:prstGeom>
        </p:spPr>
      </p:pic>
      <p:sp>
        <p:nvSpPr>
          <p:cNvPr id="40" name="Text Placeholder 39">
            <a:extLst>
              <a:ext uri="{FF2B5EF4-FFF2-40B4-BE49-F238E27FC236}">
                <a16:creationId xmlns:a16="http://schemas.microsoft.com/office/drawing/2014/main" id="{4450F75A-C755-4D9F-88A0-1C5C4A96D881}"/>
              </a:ext>
            </a:extLst>
          </p:cNvPr>
          <p:cNvSpPr>
            <a:spLocks noGrp="1"/>
          </p:cNvSpPr>
          <p:nvPr>
            <p:ph type="body" sz="quarter" idx="10"/>
          </p:nvPr>
        </p:nvSpPr>
        <p:spPr>
          <a:xfrm>
            <a:off x="2892413" y="548908"/>
            <a:ext cx="4143387" cy="514082"/>
          </a:xfrm>
        </p:spPr>
        <p:txBody>
          <a:bodyPr rtlCol="0">
            <a:normAutofit/>
          </a:bodyPr>
          <a:lstStyle>
            <a:lvl1pPr marL="0" indent="0" algn="ctr">
              <a:lnSpc>
                <a:spcPct val="100000"/>
              </a:lnSpc>
              <a:buNone/>
              <a:defRPr sz="2000">
                <a:solidFill>
                  <a:schemeClr val="bg1"/>
                </a:solidFill>
              </a:defRPr>
            </a:lvl1pPr>
          </a:lstStyle>
          <a:p>
            <a:pPr lvl="0" rtl="0"/>
            <a:r>
              <a:rPr lang="en-US" noProof="0"/>
              <a:t>Click to edit Master text styles</a:t>
            </a:r>
          </a:p>
        </p:txBody>
      </p:sp>
      <p:sp>
        <p:nvSpPr>
          <p:cNvPr id="23" name="Title 1">
            <a:extLst>
              <a:ext uri="{FF2B5EF4-FFF2-40B4-BE49-F238E27FC236}">
                <a16:creationId xmlns:a16="http://schemas.microsoft.com/office/drawing/2014/main" id="{0BC5E549-2974-44AE-9F99-10523EC488AA}"/>
              </a:ext>
            </a:extLst>
          </p:cNvPr>
          <p:cNvSpPr>
            <a:spLocks noGrp="1"/>
          </p:cNvSpPr>
          <p:nvPr>
            <p:ph type="title"/>
          </p:nvPr>
        </p:nvSpPr>
        <p:spPr>
          <a:xfrm>
            <a:off x="2878137" y="1062990"/>
            <a:ext cx="4157663" cy="1275732"/>
          </a:xfrm>
        </p:spPr>
        <p:txBody>
          <a:bodyPr rtlCol="0" anchor="t">
            <a:normAutofit/>
          </a:bodyPr>
          <a:lstStyle>
            <a:lvl1pPr algn="ctr">
              <a:lnSpc>
                <a:spcPct val="100000"/>
              </a:lnSpc>
              <a:defRPr sz="4400">
                <a:solidFill>
                  <a:schemeClr val="bg1"/>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3775655351"/>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rtl="0"/>
            <a:fld id="{ACD54980-76BE-4F15-9935-2BFF69582D5E}" type="datetime1">
              <a:rPr lang="en-GB" noProof="0" smtClean="0"/>
              <a:t>14/06/2023</a:t>
            </a:fld>
            <a:endParaRPr lang="en-GB" noProof="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rtl="0"/>
            <a:endParaRPr lang="en-GB" noProof="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rtl="0"/>
            <a:fld id="{775F3F6B-B4FF-4010-ACCC-F66F915546A2}" type="slidenum">
              <a:rPr lang="en-GB" noProof="0" smtClean="0"/>
              <a:t>‹#›</a:t>
            </a:fld>
            <a:endParaRPr lang="en-GB" noProof="0"/>
          </a:p>
        </p:txBody>
      </p:sp>
    </p:spTree>
    <p:extLst>
      <p:ext uri="{BB962C8B-B14F-4D97-AF65-F5344CB8AC3E}">
        <p14:creationId xmlns:p14="http://schemas.microsoft.com/office/powerpoint/2010/main" val="657119329"/>
      </p:ext>
    </p:extLst>
  </p:cSld>
  <p:clrMap bg1="lt1" tx1="dk1" bg2="lt2" tx2="dk2" accent1="accent1" accent2="accent2" accent3="accent3" accent4="accent4" accent5="accent5" accent6="accent6" hlink="hlink" folHlink="folHlink"/>
  <p:sldLayoutIdLst>
    <p:sldLayoutId id="2147483671" r:id="rId1"/>
    <p:sldLayoutId id="2147483672" r:id="rId2"/>
  </p:sldLayoutIdLst>
  <p:hf sldNum="0"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6192">
          <p15:clr>
            <a:srgbClr val="F26B43"/>
          </p15:clr>
        </p15:guide>
        <p15:guide id="4" orient="horz" pos="47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s://www.bbc.co.uk/tiny-happy-people/how-to-prepare-your-child-for-school/zxpc8p3" TargetMode="External"/><Relationship Id="rId4" Type="http://schemas.openxmlformats.org/officeDocument/2006/relationships/hyperlink" Target="https://www.pacey.org.uk/working-in-childcare/spotlight-on/being-school-read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E98D60-3765-7A55-AB24-0F0874CBB130}"/>
              </a:ext>
              <a:ext uri="{C183D7F6-B498-43B3-948B-1728B52AA6E4}">
                <adec:decorative xmlns:adec="http://schemas.microsoft.com/office/drawing/2017/decorative" val="1"/>
              </a:ext>
            </a:extLst>
          </p:cNvPr>
          <p:cNvSpPr/>
          <p:nvPr/>
        </p:nvSpPr>
        <p:spPr>
          <a:xfrm>
            <a:off x="6891222" y="3592310"/>
            <a:ext cx="3026226" cy="23465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5" name="Rectangle 4">
            <a:extLst>
              <a:ext uri="{FF2B5EF4-FFF2-40B4-BE49-F238E27FC236}">
                <a16:creationId xmlns:a16="http://schemas.microsoft.com/office/drawing/2014/main" id="{9B3923AC-E355-A974-24F2-54B0F7C1EABD}"/>
              </a:ext>
              <a:ext uri="{C183D7F6-B498-43B3-948B-1728B52AA6E4}">
                <adec:decorative xmlns:adec="http://schemas.microsoft.com/office/drawing/2017/decorative" val="1"/>
              </a:ext>
            </a:extLst>
          </p:cNvPr>
          <p:cNvSpPr/>
          <p:nvPr/>
        </p:nvSpPr>
        <p:spPr>
          <a:xfrm>
            <a:off x="161712" y="3593197"/>
            <a:ext cx="3026226" cy="23465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pic>
        <p:nvPicPr>
          <p:cNvPr id="22" name="Picture 21">
            <a:extLst>
              <a:ext uri="{FF2B5EF4-FFF2-40B4-BE49-F238E27FC236}">
                <a16:creationId xmlns:a16="http://schemas.microsoft.com/office/drawing/2014/main" id="{B4EA3FD1-48F6-325E-F457-AE0A5E4EC68B}"/>
              </a:ext>
            </a:extLst>
          </p:cNvPr>
          <p:cNvPicPr>
            <a:picLocks noChangeAspect="1"/>
          </p:cNvPicPr>
          <p:nvPr/>
        </p:nvPicPr>
        <p:blipFill>
          <a:blip r:embed="rId3"/>
          <a:stretch>
            <a:fillRect/>
          </a:stretch>
        </p:blipFill>
        <p:spPr>
          <a:xfrm>
            <a:off x="160602" y="134315"/>
            <a:ext cx="1970841" cy="1966413"/>
          </a:xfrm>
          <a:prstGeom prst="rect">
            <a:avLst/>
          </a:prstGeom>
        </p:spPr>
      </p:pic>
      <p:sp>
        <p:nvSpPr>
          <p:cNvPr id="65" name="Title 39">
            <a:extLst>
              <a:ext uri="{FF2B5EF4-FFF2-40B4-BE49-F238E27FC236}">
                <a16:creationId xmlns:a16="http://schemas.microsoft.com/office/drawing/2014/main" id="{A8D02482-AB93-1AF2-3682-6CBFC91E3C6A}"/>
              </a:ext>
            </a:extLst>
          </p:cNvPr>
          <p:cNvSpPr>
            <a:spLocks noGrp="1"/>
          </p:cNvSpPr>
          <p:nvPr>
            <p:ph type="title"/>
          </p:nvPr>
        </p:nvSpPr>
        <p:spPr>
          <a:xfrm>
            <a:off x="2927747" y="207798"/>
            <a:ext cx="4157663" cy="1275732"/>
          </a:xfrm>
        </p:spPr>
        <p:txBody>
          <a:bodyPr rtlCol="0">
            <a:normAutofit fontScale="90000"/>
          </a:bodyPr>
          <a:lstStyle/>
          <a:p>
            <a:pPr rtl="0"/>
            <a:r>
              <a:rPr lang="en-GB" b="1" dirty="0">
                <a:solidFill>
                  <a:srgbClr val="002060"/>
                </a:solidFill>
                <a:latin typeface="Calibri" panose="020F0502020204030204" pitchFamily="34" charset="0"/>
                <a:cs typeface="Calibri" panose="020F0502020204030204" pitchFamily="34" charset="0"/>
              </a:rPr>
              <a:t>Welcome to </a:t>
            </a:r>
            <a:br>
              <a:rPr lang="en-GB" b="1" dirty="0">
                <a:solidFill>
                  <a:srgbClr val="002060"/>
                </a:solidFill>
                <a:latin typeface="Calibri" panose="020F0502020204030204" pitchFamily="34" charset="0"/>
                <a:cs typeface="Calibri" panose="020F0502020204030204" pitchFamily="34" charset="0"/>
              </a:rPr>
            </a:br>
            <a:r>
              <a:rPr lang="en-GB" b="1" dirty="0">
                <a:solidFill>
                  <a:srgbClr val="002060"/>
                </a:solidFill>
                <a:latin typeface="Calibri" panose="020F0502020204030204" pitchFamily="34" charset="0"/>
                <a:cs typeface="Calibri" panose="020F0502020204030204" pitchFamily="34" charset="0"/>
              </a:rPr>
              <a:t>St Nicholas Church School</a:t>
            </a:r>
          </a:p>
        </p:txBody>
      </p:sp>
      <p:sp>
        <p:nvSpPr>
          <p:cNvPr id="2" name="Text Placeholder 65">
            <a:extLst>
              <a:ext uri="{FF2B5EF4-FFF2-40B4-BE49-F238E27FC236}">
                <a16:creationId xmlns:a16="http://schemas.microsoft.com/office/drawing/2014/main" id="{7CAC7D35-DA61-0CEE-03CB-FDFFDB106D0F}"/>
              </a:ext>
            </a:extLst>
          </p:cNvPr>
          <p:cNvSpPr>
            <a:spLocks noGrp="1"/>
          </p:cNvSpPr>
          <p:nvPr>
            <p:ph type="body" sz="quarter" idx="12"/>
          </p:nvPr>
        </p:nvSpPr>
        <p:spPr>
          <a:xfrm>
            <a:off x="3231511" y="3593197"/>
            <a:ext cx="3595378" cy="2346515"/>
          </a:xfrm>
          <a:solidFill>
            <a:schemeClr val="bg1"/>
          </a:solidFill>
        </p:spPr>
        <p:txBody>
          <a:bodyPr/>
          <a:lstStyle/>
          <a:p>
            <a:endParaRPr kumimoji="0" lang="en-US" altLang="en-US" sz="1800" i="0" u="none" strike="noStrike" kern="1200" cap="none" spc="0" normalizeH="0" baseline="0" noProof="0" dirty="0">
              <a:ln>
                <a:noFill/>
              </a:ln>
              <a:solidFill>
                <a:srgbClr val="002060"/>
              </a:solidFill>
              <a:effectLst/>
              <a:uLnTx/>
              <a:uFillTx/>
              <a:latin typeface="Calibri" panose="020F0502020204030204"/>
              <a:ea typeface="+mn-ea"/>
              <a:cs typeface="+mn-cs"/>
            </a:endParaRPr>
          </a:p>
          <a:p>
            <a:r>
              <a:rPr kumimoji="0" lang="en-US" altLang="en-US" sz="1800" i="0" u="none" strike="noStrike" kern="1200" cap="none" spc="0" normalizeH="0" baseline="0" noProof="0" dirty="0">
                <a:ln>
                  <a:noFill/>
                </a:ln>
                <a:solidFill>
                  <a:srgbClr val="002060"/>
                </a:solidFill>
                <a:effectLst/>
                <a:uLnTx/>
                <a:uFillTx/>
                <a:latin typeface="Calibri" panose="020F0502020204030204"/>
                <a:ea typeface="+mn-ea"/>
                <a:cs typeface="+mn-cs"/>
              </a:rPr>
              <a:t>On behalf of everyone here at St Nicholas we would like to welcome your family to our school community and to a brand new and exciting chapter </a:t>
            </a:r>
            <a:r>
              <a:rPr lang="en-US" altLang="en-US" sz="1800" dirty="0">
                <a:solidFill>
                  <a:srgbClr val="002060"/>
                </a:solidFill>
                <a:latin typeface="Calibri" panose="020F0502020204030204"/>
              </a:rPr>
              <a:t>in your child’s life.</a:t>
            </a:r>
            <a:endParaRPr kumimoji="0" lang="en-US" altLang="en-US" sz="180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GB"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1A7A4CE-1589-B1E3-8EDC-660F7A9D0883}"/>
              </a:ext>
            </a:extLst>
          </p:cNvPr>
          <p:cNvPicPr>
            <a:picLocks noChangeAspect="1"/>
          </p:cNvPicPr>
          <p:nvPr/>
        </p:nvPicPr>
        <p:blipFill>
          <a:blip r:embed="rId4"/>
          <a:stretch>
            <a:fillRect/>
          </a:stretch>
        </p:blipFill>
        <p:spPr>
          <a:xfrm>
            <a:off x="238296" y="3705273"/>
            <a:ext cx="2873058" cy="2120590"/>
          </a:xfrm>
          <a:prstGeom prst="rect">
            <a:avLst/>
          </a:prstGeom>
        </p:spPr>
      </p:pic>
      <p:pic>
        <p:nvPicPr>
          <p:cNvPr id="4" name="Picture 3">
            <a:extLst>
              <a:ext uri="{FF2B5EF4-FFF2-40B4-BE49-F238E27FC236}">
                <a16:creationId xmlns:a16="http://schemas.microsoft.com/office/drawing/2014/main" id="{BDB91604-7467-2B9C-DC63-12EA8B80BC74}"/>
              </a:ext>
            </a:extLst>
          </p:cNvPr>
          <p:cNvPicPr>
            <a:picLocks noChangeAspect="1"/>
          </p:cNvPicPr>
          <p:nvPr/>
        </p:nvPicPr>
        <p:blipFill>
          <a:blip r:embed="rId5"/>
          <a:stretch>
            <a:fillRect/>
          </a:stretch>
        </p:blipFill>
        <p:spPr>
          <a:xfrm>
            <a:off x="6972043" y="3705273"/>
            <a:ext cx="2823064" cy="2120590"/>
          </a:xfrm>
          <a:prstGeom prst="rect">
            <a:avLst/>
          </a:prstGeom>
        </p:spPr>
      </p:pic>
    </p:spTree>
    <p:extLst>
      <p:ext uri="{BB962C8B-B14F-4D97-AF65-F5344CB8AC3E}">
        <p14:creationId xmlns:p14="http://schemas.microsoft.com/office/powerpoint/2010/main" val="319871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4EA3FD1-48F6-325E-F457-AE0A5E4EC68B}"/>
              </a:ext>
            </a:extLst>
          </p:cNvPr>
          <p:cNvPicPr>
            <a:picLocks noChangeAspect="1"/>
          </p:cNvPicPr>
          <p:nvPr/>
        </p:nvPicPr>
        <p:blipFill>
          <a:blip r:embed="rId3"/>
          <a:stretch>
            <a:fillRect/>
          </a:stretch>
        </p:blipFill>
        <p:spPr>
          <a:xfrm>
            <a:off x="160602" y="134315"/>
            <a:ext cx="1970841" cy="1966413"/>
          </a:xfrm>
          <a:prstGeom prst="rect">
            <a:avLst/>
          </a:prstGeom>
        </p:spPr>
      </p:pic>
      <p:sp>
        <p:nvSpPr>
          <p:cNvPr id="60" name="Text Placeholder 65">
            <a:extLst>
              <a:ext uri="{FF2B5EF4-FFF2-40B4-BE49-F238E27FC236}">
                <a16:creationId xmlns:a16="http://schemas.microsoft.com/office/drawing/2014/main" id="{A006B8E3-9C5C-8442-13B3-FD76A1EA2E9C}"/>
              </a:ext>
            </a:extLst>
          </p:cNvPr>
          <p:cNvSpPr txBox="1">
            <a:spLocks/>
          </p:cNvSpPr>
          <p:nvPr/>
        </p:nvSpPr>
        <p:spPr>
          <a:xfrm>
            <a:off x="1752552" y="5268785"/>
            <a:ext cx="3062009" cy="631620"/>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spcBef>
                <a:spcPts val="0"/>
              </a:spcBef>
            </a:pPr>
            <a:r>
              <a:rPr lang="en-US" altLang="en-US" dirty="0">
                <a:solidFill>
                  <a:srgbClr val="002060"/>
                </a:solidFill>
                <a:latin typeface="Calibri" panose="020F0502020204030204" pitchFamily="34" charset="0"/>
                <a:cs typeface="Calibri" panose="020F0502020204030204" pitchFamily="34" charset="0"/>
              </a:rPr>
              <a:t>EYFS Lead and Class Teacher:</a:t>
            </a:r>
          </a:p>
          <a:p>
            <a:pPr>
              <a:spcBef>
                <a:spcPts val="0"/>
              </a:spcBef>
            </a:pPr>
            <a:r>
              <a:rPr lang="en-US" altLang="en-US" sz="1600" dirty="0" err="1">
                <a:solidFill>
                  <a:srgbClr val="002060"/>
                </a:solidFill>
                <a:latin typeface="Calibri" panose="020F0502020204030204" pitchFamily="34" charset="0"/>
                <a:cs typeface="Calibri" panose="020F0502020204030204" pitchFamily="34" charset="0"/>
              </a:rPr>
              <a:t>Mrs</a:t>
            </a:r>
            <a:r>
              <a:rPr lang="en-US" altLang="en-US" sz="1600" dirty="0">
                <a:solidFill>
                  <a:srgbClr val="002060"/>
                </a:solidFill>
                <a:latin typeface="Calibri" panose="020F0502020204030204" pitchFamily="34" charset="0"/>
                <a:cs typeface="Calibri" panose="020F0502020204030204" pitchFamily="34" charset="0"/>
              </a:rPr>
              <a:t> Lisa </a:t>
            </a:r>
            <a:r>
              <a:rPr lang="en-US" altLang="en-US" sz="1600" dirty="0" err="1">
                <a:solidFill>
                  <a:srgbClr val="002060"/>
                </a:solidFill>
                <a:latin typeface="Calibri" panose="020F0502020204030204" pitchFamily="34" charset="0"/>
                <a:cs typeface="Calibri" panose="020F0502020204030204" pitchFamily="34" charset="0"/>
              </a:rPr>
              <a:t>Warde</a:t>
            </a:r>
            <a:endParaRPr lang="en-US" altLang="en-US" sz="1600" dirty="0">
              <a:solidFill>
                <a:srgbClr val="002060"/>
              </a:solidFill>
              <a:latin typeface="Calibri" panose="020F0502020204030204" pitchFamily="34" charset="0"/>
              <a:cs typeface="Calibri" panose="020F0502020204030204" pitchFamily="34" charset="0"/>
            </a:endParaRPr>
          </a:p>
        </p:txBody>
      </p:sp>
      <p:sp>
        <p:nvSpPr>
          <p:cNvPr id="61" name="Text Placeholder 65">
            <a:extLst>
              <a:ext uri="{FF2B5EF4-FFF2-40B4-BE49-F238E27FC236}">
                <a16:creationId xmlns:a16="http://schemas.microsoft.com/office/drawing/2014/main" id="{E0E613E5-CD99-65E3-AE12-E410203C987A}"/>
              </a:ext>
            </a:extLst>
          </p:cNvPr>
          <p:cNvSpPr txBox="1">
            <a:spLocks/>
          </p:cNvSpPr>
          <p:nvPr/>
        </p:nvSpPr>
        <p:spPr>
          <a:xfrm>
            <a:off x="3535999" y="3054849"/>
            <a:ext cx="3062009" cy="661023"/>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spcBef>
                <a:spcPts val="0"/>
              </a:spcBef>
            </a:pPr>
            <a:r>
              <a:rPr lang="en-US" altLang="en-US" dirty="0">
                <a:solidFill>
                  <a:srgbClr val="002060"/>
                </a:solidFill>
                <a:latin typeface="Calibri" panose="020F0502020204030204" pitchFamily="34" charset="0"/>
                <a:cs typeface="Calibri" panose="020F0502020204030204" pitchFamily="34" charset="0"/>
              </a:rPr>
              <a:t>Co-Heads of School: </a:t>
            </a:r>
          </a:p>
          <a:p>
            <a:pPr>
              <a:spcBef>
                <a:spcPts val="0"/>
              </a:spcBef>
            </a:pPr>
            <a:r>
              <a:rPr lang="en-US" altLang="en-US" dirty="0" err="1">
                <a:solidFill>
                  <a:srgbClr val="002060"/>
                </a:solidFill>
                <a:latin typeface="Calibri" panose="020F0502020204030204" pitchFamily="34" charset="0"/>
                <a:cs typeface="Calibri" panose="020F0502020204030204" pitchFamily="34" charset="0"/>
              </a:rPr>
              <a:t>Mrs</a:t>
            </a:r>
            <a:r>
              <a:rPr lang="en-US" altLang="en-US" dirty="0">
                <a:solidFill>
                  <a:srgbClr val="002060"/>
                </a:solidFill>
                <a:latin typeface="Calibri" panose="020F0502020204030204" pitchFamily="34" charset="0"/>
                <a:cs typeface="Calibri" panose="020F0502020204030204" pitchFamily="34" charset="0"/>
              </a:rPr>
              <a:t> Kirsty Biss, </a:t>
            </a:r>
            <a:r>
              <a:rPr lang="en-US" altLang="en-US" dirty="0" err="1">
                <a:solidFill>
                  <a:srgbClr val="002060"/>
                </a:solidFill>
                <a:latin typeface="Calibri" panose="020F0502020204030204" pitchFamily="34" charset="0"/>
                <a:cs typeface="Calibri" panose="020F0502020204030204" pitchFamily="34" charset="0"/>
              </a:rPr>
              <a:t>Mr</a:t>
            </a:r>
            <a:r>
              <a:rPr lang="en-US" altLang="en-US" dirty="0">
                <a:solidFill>
                  <a:srgbClr val="002060"/>
                </a:solidFill>
                <a:latin typeface="Calibri" panose="020F0502020204030204" pitchFamily="34" charset="0"/>
                <a:cs typeface="Calibri" panose="020F0502020204030204" pitchFamily="34" charset="0"/>
              </a:rPr>
              <a:t> Will Low</a:t>
            </a:r>
          </a:p>
          <a:p>
            <a:endParaRPr lang="en-GB" dirty="0">
              <a:latin typeface="Calibri" panose="020F0502020204030204" pitchFamily="34" charset="0"/>
              <a:cs typeface="Calibri" panose="020F0502020204030204" pitchFamily="34" charset="0"/>
            </a:endParaRPr>
          </a:p>
        </p:txBody>
      </p:sp>
      <p:sp>
        <p:nvSpPr>
          <p:cNvPr id="62" name="Text Placeholder 65">
            <a:extLst>
              <a:ext uri="{FF2B5EF4-FFF2-40B4-BE49-F238E27FC236}">
                <a16:creationId xmlns:a16="http://schemas.microsoft.com/office/drawing/2014/main" id="{94B68611-C661-B49A-748F-F922F2514354}"/>
              </a:ext>
            </a:extLst>
          </p:cNvPr>
          <p:cNvSpPr txBox="1">
            <a:spLocks/>
          </p:cNvSpPr>
          <p:nvPr/>
        </p:nvSpPr>
        <p:spPr>
          <a:xfrm>
            <a:off x="221548" y="3235645"/>
            <a:ext cx="3062009" cy="367175"/>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90000"/>
              </a:lnSpc>
              <a:spcAft>
                <a:spcPts val="600"/>
              </a:spcAft>
            </a:pPr>
            <a:r>
              <a:rPr lang="en-US" altLang="en-US" dirty="0">
                <a:solidFill>
                  <a:srgbClr val="002060"/>
                </a:solidFill>
                <a:latin typeface="Calibri" panose="020F0502020204030204" pitchFamily="34" charset="0"/>
                <a:cs typeface="Calibri" panose="020F0502020204030204" pitchFamily="34" charset="0"/>
              </a:rPr>
              <a:t>Executive Head: </a:t>
            </a:r>
            <a:r>
              <a:rPr lang="en-US" altLang="en-US" dirty="0" err="1">
                <a:solidFill>
                  <a:srgbClr val="002060"/>
                </a:solidFill>
                <a:latin typeface="Calibri" panose="020F0502020204030204" pitchFamily="34" charset="0"/>
                <a:cs typeface="Calibri" panose="020F0502020204030204" pitchFamily="34" charset="0"/>
              </a:rPr>
              <a:t>Mr</a:t>
            </a:r>
            <a:r>
              <a:rPr lang="en-US" altLang="en-US" dirty="0">
                <a:solidFill>
                  <a:srgbClr val="002060"/>
                </a:solidFill>
                <a:latin typeface="Calibri" panose="020F0502020204030204" pitchFamily="34" charset="0"/>
                <a:cs typeface="Calibri" panose="020F0502020204030204" pitchFamily="34" charset="0"/>
              </a:rPr>
              <a:t> Joe </a:t>
            </a:r>
            <a:r>
              <a:rPr lang="en-US" altLang="en-US" dirty="0" err="1">
                <a:solidFill>
                  <a:srgbClr val="002060"/>
                </a:solidFill>
                <a:latin typeface="Calibri" panose="020F0502020204030204" pitchFamily="34" charset="0"/>
                <a:cs typeface="Calibri" panose="020F0502020204030204" pitchFamily="34" charset="0"/>
              </a:rPr>
              <a:t>Beament</a:t>
            </a:r>
            <a:endParaRPr lang="en-US" altLang="en-US" sz="1600" dirty="0">
              <a:solidFill>
                <a:srgbClr val="002060"/>
              </a:solidFill>
              <a:latin typeface="Calibri" panose="020F0502020204030204" pitchFamily="34" charset="0"/>
              <a:cs typeface="Calibri" panose="020F0502020204030204" pitchFamily="34" charset="0"/>
            </a:endParaRPr>
          </a:p>
        </p:txBody>
      </p:sp>
      <p:sp>
        <p:nvSpPr>
          <p:cNvPr id="65" name="Title 39">
            <a:extLst>
              <a:ext uri="{FF2B5EF4-FFF2-40B4-BE49-F238E27FC236}">
                <a16:creationId xmlns:a16="http://schemas.microsoft.com/office/drawing/2014/main" id="{A8D02482-AB93-1AF2-3682-6CBFC91E3C6A}"/>
              </a:ext>
            </a:extLst>
          </p:cNvPr>
          <p:cNvSpPr>
            <a:spLocks noGrp="1"/>
          </p:cNvSpPr>
          <p:nvPr>
            <p:ph type="title"/>
          </p:nvPr>
        </p:nvSpPr>
        <p:spPr>
          <a:xfrm>
            <a:off x="2927747" y="740264"/>
            <a:ext cx="4157663" cy="1275732"/>
          </a:xfrm>
        </p:spPr>
        <p:txBody>
          <a:bodyPr rtlCol="0">
            <a:normAutofit fontScale="90000"/>
          </a:bodyPr>
          <a:lstStyle/>
          <a:p>
            <a:pPr rtl="0"/>
            <a:r>
              <a:rPr lang="en-GB" b="1" dirty="0">
                <a:solidFill>
                  <a:srgbClr val="002060"/>
                </a:solidFill>
                <a:latin typeface="Calibri" panose="020F0502020204030204" pitchFamily="34" charset="0"/>
                <a:cs typeface="Calibri" panose="020F0502020204030204" pitchFamily="34" charset="0"/>
              </a:rPr>
              <a:t>Staff at St Nicholas</a:t>
            </a:r>
          </a:p>
        </p:txBody>
      </p:sp>
      <p:sp>
        <p:nvSpPr>
          <p:cNvPr id="68" name="Text Placeholder 65">
            <a:extLst>
              <a:ext uri="{FF2B5EF4-FFF2-40B4-BE49-F238E27FC236}">
                <a16:creationId xmlns:a16="http://schemas.microsoft.com/office/drawing/2014/main" id="{8A09048F-12E6-E659-ABDA-A93FB329DD91}"/>
              </a:ext>
            </a:extLst>
          </p:cNvPr>
          <p:cNvSpPr txBox="1">
            <a:spLocks/>
          </p:cNvSpPr>
          <p:nvPr/>
        </p:nvSpPr>
        <p:spPr>
          <a:xfrm>
            <a:off x="5243839" y="5268785"/>
            <a:ext cx="3062009" cy="631620"/>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spcBef>
                <a:spcPts val="0"/>
              </a:spcBef>
            </a:pPr>
            <a:r>
              <a:rPr lang="en-US" altLang="en-US" dirty="0">
                <a:solidFill>
                  <a:srgbClr val="002060"/>
                </a:solidFill>
                <a:latin typeface="Calibri" panose="020F0502020204030204" pitchFamily="34" charset="0"/>
                <a:cs typeface="Calibri" panose="020F0502020204030204" pitchFamily="34" charset="0"/>
              </a:rPr>
              <a:t>Teaching Assistant and HLTA:</a:t>
            </a:r>
          </a:p>
          <a:p>
            <a:pPr>
              <a:spcBef>
                <a:spcPts val="0"/>
              </a:spcBef>
            </a:pPr>
            <a:r>
              <a:rPr lang="en-US" altLang="en-US" sz="1600" dirty="0" err="1">
                <a:solidFill>
                  <a:srgbClr val="002060"/>
                </a:solidFill>
                <a:latin typeface="Calibri" panose="020F0502020204030204" pitchFamily="34" charset="0"/>
                <a:cs typeface="Calibri" panose="020F0502020204030204" pitchFamily="34" charset="0"/>
              </a:rPr>
              <a:t>Mrs</a:t>
            </a:r>
            <a:r>
              <a:rPr lang="en-US" altLang="en-US" sz="1600" dirty="0">
                <a:solidFill>
                  <a:srgbClr val="002060"/>
                </a:solidFill>
                <a:latin typeface="Calibri" panose="020F0502020204030204" pitchFamily="34" charset="0"/>
                <a:cs typeface="Calibri" panose="020F0502020204030204" pitchFamily="34" charset="0"/>
              </a:rPr>
              <a:t> </a:t>
            </a:r>
            <a:r>
              <a:rPr lang="en-US" altLang="en-US" sz="1600" dirty="0" err="1">
                <a:solidFill>
                  <a:srgbClr val="002060"/>
                </a:solidFill>
                <a:latin typeface="Calibri" panose="020F0502020204030204" pitchFamily="34" charset="0"/>
                <a:cs typeface="Calibri" panose="020F0502020204030204" pitchFamily="34" charset="0"/>
              </a:rPr>
              <a:t>Krystie</a:t>
            </a:r>
            <a:r>
              <a:rPr lang="en-US" altLang="en-US" sz="1600" dirty="0">
                <a:solidFill>
                  <a:srgbClr val="002060"/>
                </a:solidFill>
                <a:latin typeface="Calibri" panose="020F0502020204030204" pitchFamily="34" charset="0"/>
                <a:cs typeface="Calibri" panose="020F0502020204030204" pitchFamily="34" charset="0"/>
              </a:rPr>
              <a:t> Kirkwood</a:t>
            </a:r>
          </a:p>
        </p:txBody>
      </p:sp>
      <p:sp>
        <p:nvSpPr>
          <p:cNvPr id="69" name="Text Placeholder 65">
            <a:extLst>
              <a:ext uri="{FF2B5EF4-FFF2-40B4-BE49-F238E27FC236}">
                <a16:creationId xmlns:a16="http://schemas.microsoft.com/office/drawing/2014/main" id="{3C6E1390-9479-BD3C-B80A-9C132B6386AE}"/>
              </a:ext>
            </a:extLst>
          </p:cNvPr>
          <p:cNvSpPr txBox="1">
            <a:spLocks/>
          </p:cNvSpPr>
          <p:nvPr/>
        </p:nvSpPr>
        <p:spPr>
          <a:xfrm>
            <a:off x="6850450" y="3193021"/>
            <a:ext cx="3062009" cy="412063"/>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spcBef>
                <a:spcPts val="0"/>
              </a:spcBef>
            </a:pPr>
            <a:r>
              <a:rPr lang="en-US" altLang="en-US" dirty="0">
                <a:solidFill>
                  <a:srgbClr val="002060"/>
                </a:solidFill>
                <a:latin typeface="Calibri" panose="020F0502020204030204" pitchFamily="34" charset="0"/>
                <a:cs typeface="Calibri" panose="020F0502020204030204" pitchFamily="34" charset="0"/>
              </a:rPr>
              <a:t>SENCo: </a:t>
            </a:r>
            <a:r>
              <a:rPr lang="en-US" altLang="en-US" dirty="0" err="1">
                <a:solidFill>
                  <a:srgbClr val="002060"/>
                </a:solidFill>
                <a:latin typeface="Calibri" panose="020F0502020204030204" pitchFamily="34" charset="0"/>
                <a:cs typeface="Calibri" panose="020F0502020204030204" pitchFamily="34" charset="0"/>
              </a:rPr>
              <a:t>Mrs</a:t>
            </a:r>
            <a:r>
              <a:rPr lang="en-US" altLang="en-US" dirty="0">
                <a:solidFill>
                  <a:srgbClr val="002060"/>
                </a:solidFill>
                <a:latin typeface="Calibri" panose="020F0502020204030204" pitchFamily="34" charset="0"/>
                <a:cs typeface="Calibri" panose="020F0502020204030204" pitchFamily="34" charset="0"/>
              </a:rPr>
              <a:t> Helen </a:t>
            </a:r>
            <a:r>
              <a:rPr lang="en-US" altLang="en-US" dirty="0" err="1">
                <a:solidFill>
                  <a:srgbClr val="002060"/>
                </a:solidFill>
                <a:latin typeface="Calibri" panose="020F0502020204030204" pitchFamily="34" charset="0"/>
                <a:cs typeface="Calibri" panose="020F0502020204030204" pitchFamily="34" charset="0"/>
              </a:rPr>
              <a:t>Crossen</a:t>
            </a:r>
            <a:endParaRPr lang="en-US" altLang="en-US" sz="1600" dirty="0">
              <a:solidFill>
                <a:srgbClr val="002060"/>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095BB752-9945-4D68-797E-F11A22413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151"/>
          <a:stretch>
            <a:fillRect/>
          </a:stretch>
        </p:blipFill>
        <p:spPr bwMode="auto">
          <a:xfrm>
            <a:off x="3594238" y="3798313"/>
            <a:ext cx="1309687" cy="1263650"/>
          </a:xfrm>
          <a:prstGeom prst="rect">
            <a:avLst/>
          </a:prstGeom>
          <a:noFill/>
          <a:ln w="38100" algn="ctr">
            <a:solidFill>
              <a:srgbClr val="2D4E6B"/>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D8AAFF68-079E-1715-9178-C079E4A38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78" r="5637"/>
          <a:stretch>
            <a:fillRect/>
          </a:stretch>
        </p:blipFill>
        <p:spPr bwMode="auto">
          <a:xfrm>
            <a:off x="5250955" y="3791963"/>
            <a:ext cx="1296988" cy="1270000"/>
          </a:xfrm>
          <a:prstGeom prst="rect">
            <a:avLst/>
          </a:prstGeom>
          <a:noFill/>
          <a:ln w="38100" algn="ctr">
            <a:solidFill>
              <a:srgbClr val="2D4E6B"/>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18170958-B024-B67E-6411-68FF8607AE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564" y="3793550"/>
            <a:ext cx="1323975" cy="1266825"/>
          </a:xfrm>
          <a:prstGeom prst="rect">
            <a:avLst/>
          </a:prstGeom>
          <a:noFill/>
          <a:ln w="38100" algn="ctr">
            <a:solidFill>
              <a:srgbClr val="2D4E6B"/>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C54D4C22-9BEC-06B1-BC3F-2FA642B83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785" y="3791963"/>
            <a:ext cx="1303337" cy="1266825"/>
          </a:xfrm>
          <a:prstGeom prst="rect">
            <a:avLst/>
          </a:prstGeom>
          <a:noFill/>
          <a:ln w="38100" algn="ctr">
            <a:solidFill>
              <a:srgbClr val="2D4E6B"/>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2" name="Picture 71">
            <a:extLst>
              <a:ext uri="{FF2B5EF4-FFF2-40B4-BE49-F238E27FC236}">
                <a16:creationId xmlns:a16="http://schemas.microsoft.com/office/drawing/2014/main" id="{D61515B9-FAE5-FF2E-F547-6F03BF7AC28A}"/>
              </a:ext>
            </a:extLst>
          </p:cNvPr>
          <p:cNvPicPr>
            <a:picLocks noChangeAspect="1"/>
          </p:cNvPicPr>
          <p:nvPr/>
        </p:nvPicPr>
        <p:blipFill>
          <a:blip r:embed="rId8"/>
          <a:stretch>
            <a:fillRect/>
          </a:stretch>
        </p:blipFill>
        <p:spPr>
          <a:xfrm>
            <a:off x="2585661" y="6034299"/>
            <a:ext cx="1395790" cy="1288969"/>
          </a:xfrm>
          <a:prstGeom prst="rect">
            <a:avLst/>
          </a:prstGeom>
          <a:ln w="28575">
            <a:solidFill>
              <a:srgbClr val="002060"/>
            </a:solidFill>
          </a:ln>
        </p:spPr>
      </p:pic>
      <p:pic>
        <p:nvPicPr>
          <p:cNvPr id="74" name="Picture 73">
            <a:extLst>
              <a:ext uri="{FF2B5EF4-FFF2-40B4-BE49-F238E27FC236}">
                <a16:creationId xmlns:a16="http://schemas.microsoft.com/office/drawing/2014/main" id="{EB3A82A3-1B10-B294-F15B-298187BB63CE}"/>
              </a:ext>
            </a:extLst>
          </p:cNvPr>
          <p:cNvPicPr>
            <a:picLocks noChangeAspect="1"/>
          </p:cNvPicPr>
          <p:nvPr/>
        </p:nvPicPr>
        <p:blipFill>
          <a:blip r:embed="rId9"/>
          <a:stretch>
            <a:fillRect/>
          </a:stretch>
        </p:blipFill>
        <p:spPr>
          <a:xfrm>
            <a:off x="6065117" y="5970475"/>
            <a:ext cx="1361614" cy="1288801"/>
          </a:xfrm>
          <a:prstGeom prst="rect">
            <a:avLst/>
          </a:prstGeom>
          <a:ln w="28575">
            <a:solidFill>
              <a:srgbClr val="002060"/>
            </a:solidFill>
          </a:ln>
        </p:spPr>
      </p:pic>
    </p:spTree>
    <p:extLst>
      <p:ext uri="{BB962C8B-B14F-4D97-AF65-F5344CB8AC3E}">
        <p14:creationId xmlns:p14="http://schemas.microsoft.com/office/powerpoint/2010/main" val="150153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A847523-762A-B558-06CA-9EDA47343BCC}"/>
              </a:ext>
              <a:ext uri="{C183D7F6-B498-43B3-948B-1728B52AA6E4}">
                <adec:decorative xmlns:adec="http://schemas.microsoft.com/office/drawing/2017/decorative" val="1"/>
              </a:ext>
            </a:extLst>
          </p:cNvPr>
          <p:cNvSpPr/>
          <p:nvPr/>
        </p:nvSpPr>
        <p:spPr>
          <a:xfrm>
            <a:off x="6997902" y="3505167"/>
            <a:ext cx="2355366" cy="29781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66" name="Rectangle 65">
            <a:extLst>
              <a:ext uri="{FF2B5EF4-FFF2-40B4-BE49-F238E27FC236}">
                <a16:creationId xmlns:a16="http://schemas.microsoft.com/office/drawing/2014/main" id="{9B936218-0779-DC5C-793F-27EC9AB77955}"/>
              </a:ext>
              <a:ext uri="{C183D7F6-B498-43B3-948B-1728B52AA6E4}">
                <adec:decorative xmlns:adec="http://schemas.microsoft.com/office/drawing/2017/decorative" val="1"/>
              </a:ext>
            </a:extLst>
          </p:cNvPr>
          <p:cNvSpPr/>
          <p:nvPr/>
        </p:nvSpPr>
        <p:spPr>
          <a:xfrm>
            <a:off x="4059184" y="3505167"/>
            <a:ext cx="2355366" cy="29781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pic>
        <p:nvPicPr>
          <p:cNvPr id="22" name="Picture 21">
            <a:extLst>
              <a:ext uri="{FF2B5EF4-FFF2-40B4-BE49-F238E27FC236}">
                <a16:creationId xmlns:a16="http://schemas.microsoft.com/office/drawing/2014/main" id="{B4EA3FD1-48F6-325E-F457-AE0A5E4EC68B}"/>
              </a:ext>
            </a:extLst>
          </p:cNvPr>
          <p:cNvPicPr>
            <a:picLocks noChangeAspect="1"/>
          </p:cNvPicPr>
          <p:nvPr/>
        </p:nvPicPr>
        <p:blipFill>
          <a:blip r:embed="rId3"/>
          <a:stretch>
            <a:fillRect/>
          </a:stretch>
        </p:blipFill>
        <p:spPr>
          <a:xfrm>
            <a:off x="160602" y="134315"/>
            <a:ext cx="1970841" cy="1966413"/>
          </a:xfrm>
          <a:prstGeom prst="rect">
            <a:avLst/>
          </a:prstGeom>
        </p:spPr>
      </p:pic>
      <p:sp>
        <p:nvSpPr>
          <p:cNvPr id="60" name="Text Placeholder 65">
            <a:extLst>
              <a:ext uri="{FF2B5EF4-FFF2-40B4-BE49-F238E27FC236}">
                <a16:creationId xmlns:a16="http://schemas.microsoft.com/office/drawing/2014/main" id="{A006B8E3-9C5C-8442-13B3-FD76A1EA2E9C}"/>
              </a:ext>
            </a:extLst>
          </p:cNvPr>
          <p:cNvSpPr txBox="1">
            <a:spLocks/>
          </p:cNvSpPr>
          <p:nvPr/>
        </p:nvSpPr>
        <p:spPr>
          <a:xfrm>
            <a:off x="413822" y="5851682"/>
            <a:ext cx="3004893" cy="1075054"/>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altLang="en-US" sz="1600" dirty="0">
                <a:solidFill>
                  <a:srgbClr val="002060"/>
                </a:solidFill>
                <a:latin typeface="Calibri" panose="020F0502020204030204" pitchFamily="34" charset="0"/>
                <a:cs typeface="Calibri" panose="020F0502020204030204" pitchFamily="34" charset="0"/>
              </a:rPr>
              <a:t>We believe that you are the experts in your children and value and welcome working in partnership with you. </a:t>
            </a:r>
          </a:p>
          <a:p>
            <a:endParaRPr lang="en-GB" dirty="0">
              <a:latin typeface="Calibri" panose="020F0502020204030204" pitchFamily="34" charset="0"/>
              <a:cs typeface="Calibri" panose="020F0502020204030204" pitchFamily="34" charset="0"/>
            </a:endParaRPr>
          </a:p>
        </p:txBody>
      </p:sp>
      <p:sp>
        <p:nvSpPr>
          <p:cNvPr id="61" name="Text Placeholder 65">
            <a:extLst>
              <a:ext uri="{FF2B5EF4-FFF2-40B4-BE49-F238E27FC236}">
                <a16:creationId xmlns:a16="http://schemas.microsoft.com/office/drawing/2014/main" id="{E0E613E5-CD99-65E3-AE12-E410203C987A}"/>
              </a:ext>
            </a:extLst>
          </p:cNvPr>
          <p:cNvSpPr txBox="1">
            <a:spLocks/>
          </p:cNvSpPr>
          <p:nvPr/>
        </p:nvSpPr>
        <p:spPr>
          <a:xfrm>
            <a:off x="413823" y="4591621"/>
            <a:ext cx="3004893" cy="989804"/>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90000"/>
              </a:lnSpc>
              <a:spcAft>
                <a:spcPts val="600"/>
              </a:spcAft>
            </a:pPr>
            <a:r>
              <a:rPr lang="en-US" altLang="en-US" dirty="0">
                <a:solidFill>
                  <a:srgbClr val="002060"/>
                </a:solidFill>
                <a:latin typeface="Calibri" panose="020F0502020204030204" pitchFamily="34" charset="0"/>
                <a:cs typeface="Calibri" panose="020F0502020204030204" pitchFamily="34" charset="0"/>
              </a:rPr>
              <a:t>They will also learn basic social and academic skills that will be the foundation for life-long learning.</a:t>
            </a:r>
          </a:p>
          <a:p>
            <a:endParaRPr lang="en-GB" dirty="0">
              <a:latin typeface="Calibri" panose="020F0502020204030204" pitchFamily="34" charset="0"/>
              <a:cs typeface="Calibri" panose="020F0502020204030204" pitchFamily="34" charset="0"/>
            </a:endParaRPr>
          </a:p>
        </p:txBody>
      </p:sp>
      <p:sp>
        <p:nvSpPr>
          <p:cNvPr id="62" name="Text Placeholder 65">
            <a:extLst>
              <a:ext uri="{FF2B5EF4-FFF2-40B4-BE49-F238E27FC236}">
                <a16:creationId xmlns:a16="http://schemas.microsoft.com/office/drawing/2014/main" id="{94B68611-C661-B49A-748F-F922F2514354}"/>
              </a:ext>
            </a:extLst>
          </p:cNvPr>
          <p:cNvSpPr txBox="1">
            <a:spLocks/>
          </p:cNvSpPr>
          <p:nvPr/>
        </p:nvSpPr>
        <p:spPr>
          <a:xfrm>
            <a:off x="422151" y="3311051"/>
            <a:ext cx="2988234" cy="1010313"/>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90000"/>
              </a:lnSpc>
              <a:spcAft>
                <a:spcPts val="600"/>
              </a:spcAft>
            </a:pPr>
            <a:r>
              <a:rPr lang="en-US" altLang="en-US" sz="1600" dirty="0">
                <a:solidFill>
                  <a:srgbClr val="002060"/>
                </a:solidFill>
                <a:latin typeface="Calibri" panose="020F0502020204030204" pitchFamily="34" charset="0"/>
                <a:cs typeface="Calibri" panose="020F0502020204030204" pitchFamily="34" charset="0"/>
              </a:rPr>
              <a:t>During their reception year your child will have lots of opportunities to meet new people and make new friends. </a:t>
            </a:r>
          </a:p>
        </p:txBody>
      </p:sp>
      <p:pic>
        <p:nvPicPr>
          <p:cNvPr id="63" name="Picture 62">
            <a:extLst>
              <a:ext uri="{FF2B5EF4-FFF2-40B4-BE49-F238E27FC236}">
                <a16:creationId xmlns:a16="http://schemas.microsoft.com/office/drawing/2014/main" id="{73FB458E-B54E-543E-20D9-8E358332EF04}"/>
              </a:ext>
            </a:extLst>
          </p:cNvPr>
          <p:cNvPicPr>
            <a:picLocks noChangeAspect="1"/>
          </p:cNvPicPr>
          <p:nvPr/>
        </p:nvPicPr>
        <p:blipFill rotWithShape="1">
          <a:blip r:embed="rId4"/>
          <a:srcRect r="5136"/>
          <a:stretch/>
        </p:blipFill>
        <p:spPr>
          <a:xfrm>
            <a:off x="4161888" y="3609192"/>
            <a:ext cx="2180350" cy="2780017"/>
          </a:xfrm>
          <a:prstGeom prst="rect">
            <a:avLst/>
          </a:prstGeom>
        </p:spPr>
      </p:pic>
      <p:pic>
        <p:nvPicPr>
          <p:cNvPr id="64" name="Picture 63">
            <a:extLst>
              <a:ext uri="{FF2B5EF4-FFF2-40B4-BE49-F238E27FC236}">
                <a16:creationId xmlns:a16="http://schemas.microsoft.com/office/drawing/2014/main" id="{2989DF72-28EC-DE02-2E52-B02542A4025D}"/>
              </a:ext>
            </a:extLst>
          </p:cNvPr>
          <p:cNvPicPr>
            <a:picLocks noChangeAspect="1"/>
          </p:cNvPicPr>
          <p:nvPr/>
        </p:nvPicPr>
        <p:blipFill>
          <a:blip r:embed="rId5"/>
          <a:stretch>
            <a:fillRect/>
          </a:stretch>
        </p:blipFill>
        <p:spPr>
          <a:xfrm>
            <a:off x="7085410" y="3603096"/>
            <a:ext cx="2180350" cy="2786113"/>
          </a:xfrm>
          <a:prstGeom prst="rect">
            <a:avLst/>
          </a:prstGeom>
        </p:spPr>
      </p:pic>
      <p:sp>
        <p:nvSpPr>
          <p:cNvPr id="65" name="Title 39">
            <a:extLst>
              <a:ext uri="{FF2B5EF4-FFF2-40B4-BE49-F238E27FC236}">
                <a16:creationId xmlns:a16="http://schemas.microsoft.com/office/drawing/2014/main" id="{A8D02482-AB93-1AF2-3682-6CBFC91E3C6A}"/>
              </a:ext>
            </a:extLst>
          </p:cNvPr>
          <p:cNvSpPr>
            <a:spLocks noGrp="1"/>
          </p:cNvSpPr>
          <p:nvPr>
            <p:ph type="title"/>
          </p:nvPr>
        </p:nvSpPr>
        <p:spPr>
          <a:xfrm>
            <a:off x="2927747" y="740264"/>
            <a:ext cx="4157663" cy="1275732"/>
          </a:xfrm>
        </p:spPr>
        <p:txBody>
          <a:bodyPr rtlCol="0">
            <a:normAutofit/>
          </a:bodyPr>
          <a:lstStyle/>
          <a:p>
            <a:pPr rtl="0"/>
            <a:r>
              <a:rPr lang="en-GB" b="1" dirty="0">
                <a:solidFill>
                  <a:srgbClr val="002060"/>
                </a:solidFill>
                <a:latin typeface="Calibri" panose="020F0502020204030204" pitchFamily="34" charset="0"/>
                <a:cs typeface="Calibri" panose="020F0502020204030204" pitchFamily="34" charset="0"/>
              </a:rPr>
              <a:t>Starting School</a:t>
            </a:r>
          </a:p>
        </p:txBody>
      </p:sp>
    </p:spTree>
    <p:extLst>
      <p:ext uri="{BB962C8B-B14F-4D97-AF65-F5344CB8AC3E}">
        <p14:creationId xmlns:p14="http://schemas.microsoft.com/office/powerpoint/2010/main" val="1994347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9B936218-0779-DC5C-793F-27EC9AB77955}"/>
              </a:ext>
              <a:ext uri="{C183D7F6-B498-43B3-948B-1728B52AA6E4}">
                <adec:decorative xmlns:adec="http://schemas.microsoft.com/office/drawing/2017/decorative" val="1"/>
              </a:ext>
            </a:extLst>
          </p:cNvPr>
          <p:cNvSpPr/>
          <p:nvPr/>
        </p:nvSpPr>
        <p:spPr>
          <a:xfrm rot="16200000">
            <a:off x="7337189" y="4866034"/>
            <a:ext cx="2145862" cy="29781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pic>
        <p:nvPicPr>
          <p:cNvPr id="22" name="Picture 21">
            <a:extLst>
              <a:ext uri="{FF2B5EF4-FFF2-40B4-BE49-F238E27FC236}">
                <a16:creationId xmlns:a16="http://schemas.microsoft.com/office/drawing/2014/main" id="{B4EA3FD1-48F6-325E-F457-AE0A5E4EC68B}"/>
              </a:ext>
            </a:extLst>
          </p:cNvPr>
          <p:cNvPicPr>
            <a:picLocks noChangeAspect="1"/>
          </p:cNvPicPr>
          <p:nvPr/>
        </p:nvPicPr>
        <p:blipFill>
          <a:blip r:embed="rId3"/>
          <a:stretch>
            <a:fillRect/>
          </a:stretch>
        </p:blipFill>
        <p:spPr>
          <a:xfrm>
            <a:off x="160602" y="134315"/>
            <a:ext cx="1970841" cy="1966413"/>
          </a:xfrm>
          <a:prstGeom prst="rect">
            <a:avLst/>
          </a:prstGeom>
        </p:spPr>
      </p:pic>
      <p:sp>
        <p:nvSpPr>
          <p:cNvPr id="60" name="Text Placeholder 65">
            <a:extLst>
              <a:ext uri="{FF2B5EF4-FFF2-40B4-BE49-F238E27FC236}">
                <a16:creationId xmlns:a16="http://schemas.microsoft.com/office/drawing/2014/main" id="{A006B8E3-9C5C-8442-13B3-FD76A1EA2E9C}"/>
              </a:ext>
            </a:extLst>
          </p:cNvPr>
          <p:cNvSpPr txBox="1">
            <a:spLocks/>
          </p:cNvSpPr>
          <p:nvPr/>
        </p:nvSpPr>
        <p:spPr>
          <a:xfrm>
            <a:off x="280883" y="6077893"/>
            <a:ext cx="3828168" cy="1275733"/>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R="0" lvl="0" algn="l" fontAlgn="base">
              <a:lnSpc>
                <a:spcPct val="90000"/>
              </a:lnSpc>
              <a:spcBef>
                <a:spcPct val="0"/>
              </a:spcBef>
              <a:spcAft>
                <a:spcPts val="600"/>
              </a:spcAft>
              <a:buClrTx/>
              <a:buSzTx/>
              <a:tabLst/>
              <a:defRPr/>
            </a:pPr>
            <a:r>
              <a:rPr kumimoji="0" lang="en-US" altLang="en-US" sz="1600" b="0"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If you are concerned about any aspect of your child’s development or their readiness for school, then you can </a:t>
            </a:r>
            <a:r>
              <a:rPr lang="en-US" altLang="en-US" sz="1600" dirty="0">
                <a:solidFill>
                  <a:srgbClr val="002060"/>
                </a:solidFill>
                <a:latin typeface="Calibri" panose="020F0502020204030204" pitchFamily="34" charset="0"/>
                <a:cs typeface="Calibri" panose="020F0502020204030204" pitchFamily="34" charset="0"/>
              </a:rPr>
              <a:t>arrange to speak to one of the team. We can also discuss any questions during your home visit.</a:t>
            </a:r>
            <a:endParaRPr kumimoji="0" lang="en-US" altLang="en-US" sz="1600" b="0"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1" name="Text Placeholder 65">
            <a:extLst>
              <a:ext uri="{FF2B5EF4-FFF2-40B4-BE49-F238E27FC236}">
                <a16:creationId xmlns:a16="http://schemas.microsoft.com/office/drawing/2014/main" id="{E0E613E5-CD99-65E3-AE12-E410203C987A}"/>
              </a:ext>
            </a:extLst>
          </p:cNvPr>
          <p:cNvSpPr txBox="1">
            <a:spLocks/>
          </p:cNvSpPr>
          <p:nvPr/>
        </p:nvSpPr>
        <p:spPr>
          <a:xfrm>
            <a:off x="280883" y="4752279"/>
            <a:ext cx="3828168" cy="1059785"/>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R="0" lvl="0" algn="l" fontAlgn="base">
              <a:lnSpc>
                <a:spcPct val="90000"/>
              </a:lnSpc>
              <a:spcBef>
                <a:spcPct val="0"/>
              </a:spcBef>
              <a:spcAft>
                <a:spcPts val="600"/>
              </a:spcAft>
              <a:buClrTx/>
              <a:buSzTx/>
              <a:tabLst/>
              <a:defRPr/>
            </a:pPr>
            <a:r>
              <a:rPr kumimoji="0" lang="en-US" altLang="en-US" sz="1600" b="0"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Please don’t worry! </a:t>
            </a:r>
            <a:r>
              <a:rPr lang="en-US" altLang="en-US" sz="1600" dirty="0">
                <a:solidFill>
                  <a:srgbClr val="002060"/>
                </a:solidFill>
                <a:latin typeface="Calibri" panose="020F0502020204030204" pitchFamily="34" charset="0"/>
                <a:cs typeface="Calibri" panose="020F0502020204030204" pitchFamily="34" charset="0"/>
              </a:rPr>
              <a:t>We realise</a:t>
            </a:r>
            <a:r>
              <a:rPr kumimoji="0" lang="en-US" altLang="en-US" sz="1600" b="0"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that all children will have different strengths and that they may be working on some skills a little longer than others.</a:t>
            </a:r>
            <a:endParaRPr kumimoji="0" lang="en-US" altLang="en-US" sz="1600" b="0" i="0" u="none" strike="noStrike" cap="none" spc="0" normalizeH="0" baseline="0" noProof="0" dirty="0">
              <a:ln>
                <a:noFill/>
              </a:ln>
              <a:solidFill>
                <a:schemeClr val="bg1"/>
              </a:solidFill>
              <a:effectLst/>
              <a:uLnTx/>
              <a:uFillTx/>
            </a:endParaRPr>
          </a:p>
        </p:txBody>
      </p:sp>
      <p:sp>
        <p:nvSpPr>
          <p:cNvPr id="62" name="Text Placeholder 65">
            <a:extLst>
              <a:ext uri="{FF2B5EF4-FFF2-40B4-BE49-F238E27FC236}">
                <a16:creationId xmlns:a16="http://schemas.microsoft.com/office/drawing/2014/main" id="{94B68611-C661-B49A-748F-F922F2514354}"/>
              </a:ext>
            </a:extLst>
          </p:cNvPr>
          <p:cNvSpPr txBox="1">
            <a:spLocks/>
          </p:cNvSpPr>
          <p:nvPr/>
        </p:nvSpPr>
        <p:spPr>
          <a:xfrm>
            <a:off x="280882" y="2978941"/>
            <a:ext cx="3828169" cy="1507509"/>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l">
              <a:lnSpc>
                <a:spcPct val="90000"/>
              </a:lnSpc>
              <a:spcBef>
                <a:spcPct val="0"/>
              </a:spcBef>
              <a:spcAft>
                <a:spcPts val="600"/>
              </a:spcAft>
            </a:pPr>
            <a:r>
              <a:rPr lang="en-US" altLang="en-US" sz="1600" dirty="0">
                <a:solidFill>
                  <a:srgbClr val="002060"/>
                </a:solidFill>
                <a:latin typeface="Calibri" panose="020F0502020204030204" pitchFamily="34" charset="0"/>
                <a:cs typeface="Calibri" panose="020F0502020204030204" pitchFamily="34" charset="0"/>
              </a:rPr>
              <a:t>We would encourage you to look at the leaflet ‘The Road To School’ which can be used as a general guide to some of the expectations at school entry. If your child attends a childcare setting,  they will also be focusing on some of these skills too.</a:t>
            </a:r>
            <a:endParaRPr lang="en-US" sz="1600" dirty="0">
              <a:solidFill>
                <a:srgbClr val="002060"/>
              </a:solidFill>
              <a:latin typeface="Calibri" panose="020F0502020204030204" pitchFamily="34" charset="0"/>
              <a:ea typeface="+mj-ea"/>
              <a:cs typeface="Calibri" panose="020F0502020204030204" pitchFamily="34" charset="0"/>
            </a:endParaRPr>
          </a:p>
        </p:txBody>
      </p:sp>
      <p:sp>
        <p:nvSpPr>
          <p:cNvPr id="65" name="Title 39">
            <a:extLst>
              <a:ext uri="{FF2B5EF4-FFF2-40B4-BE49-F238E27FC236}">
                <a16:creationId xmlns:a16="http://schemas.microsoft.com/office/drawing/2014/main" id="{A8D02482-AB93-1AF2-3682-6CBFC91E3C6A}"/>
              </a:ext>
            </a:extLst>
          </p:cNvPr>
          <p:cNvSpPr>
            <a:spLocks noGrp="1"/>
          </p:cNvSpPr>
          <p:nvPr>
            <p:ph type="title"/>
          </p:nvPr>
        </p:nvSpPr>
        <p:spPr>
          <a:xfrm>
            <a:off x="2927747" y="740264"/>
            <a:ext cx="4157663" cy="1275732"/>
          </a:xfrm>
        </p:spPr>
        <p:txBody>
          <a:bodyPr rtlCol="0">
            <a:normAutofit fontScale="90000"/>
          </a:bodyPr>
          <a:lstStyle/>
          <a:p>
            <a:pPr rtl="0"/>
            <a:r>
              <a:rPr lang="en-GB" b="1" dirty="0">
                <a:solidFill>
                  <a:srgbClr val="002060"/>
                </a:solidFill>
                <a:latin typeface="Calibri" panose="020F0502020204030204" pitchFamily="34" charset="0"/>
                <a:cs typeface="Calibri" panose="020F0502020204030204" pitchFamily="34" charset="0"/>
              </a:rPr>
              <a:t>Is my child ready for school?</a:t>
            </a:r>
          </a:p>
        </p:txBody>
      </p:sp>
      <p:sp>
        <p:nvSpPr>
          <p:cNvPr id="2" name="Rectangle 1">
            <a:extLst>
              <a:ext uri="{FF2B5EF4-FFF2-40B4-BE49-F238E27FC236}">
                <a16:creationId xmlns:a16="http://schemas.microsoft.com/office/drawing/2014/main" id="{16C3FECF-43BC-5EBF-110A-FD4A374E8D77}"/>
              </a:ext>
              <a:ext uri="{C183D7F6-B498-43B3-948B-1728B52AA6E4}">
                <adec:decorative xmlns:adec="http://schemas.microsoft.com/office/drawing/2017/decorative" val="1"/>
              </a:ext>
            </a:extLst>
          </p:cNvPr>
          <p:cNvSpPr/>
          <p:nvPr/>
        </p:nvSpPr>
        <p:spPr>
          <a:xfrm>
            <a:off x="4315397" y="2997382"/>
            <a:ext cx="2355366" cy="30805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3" name="Text Placeholder 65">
            <a:extLst>
              <a:ext uri="{FF2B5EF4-FFF2-40B4-BE49-F238E27FC236}">
                <a16:creationId xmlns:a16="http://schemas.microsoft.com/office/drawing/2014/main" id="{78A23C08-2A64-CB11-A063-9A6376AFBCD0}"/>
              </a:ext>
            </a:extLst>
          </p:cNvPr>
          <p:cNvSpPr txBox="1">
            <a:spLocks/>
          </p:cNvSpPr>
          <p:nvPr/>
        </p:nvSpPr>
        <p:spPr>
          <a:xfrm>
            <a:off x="4315398" y="6131662"/>
            <a:ext cx="2355366" cy="1437920"/>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R="0" lvl="0" fontAlgn="base">
              <a:lnSpc>
                <a:spcPct val="90000"/>
              </a:lnSpc>
              <a:spcBef>
                <a:spcPct val="0"/>
              </a:spcBef>
              <a:spcAft>
                <a:spcPts val="600"/>
              </a:spcAft>
              <a:buClrTx/>
              <a:buSzTx/>
              <a:tabLst/>
              <a:defRPr/>
            </a:pPr>
            <a:r>
              <a:rPr kumimoji="0" lang="en-US" altLang="en-US" sz="1200" b="0"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There are also some useful websites that you may wish to take a look at</a:t>
            </a:r>
            <a:r>
              <a:rPr kumimoji="0" lang="en-GB" altLang="en-US" sz="1200" b="0"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a:p>
            <a:pPr marR="0" lvl="0" fontAlgn="base">
              <a:lnSpc>
                <a:spcPct val="90000"/>
              </a:lnSpc>
              <a:spcBef>
                <a:spcPct val="0"/>
              </a:spcBef>
              <a:spcAft>
                <a:spcPts val="600"/>
              </a:spcAft>
              <a:buClrTx/>
              <a:buSzTx/>
              <a:tabLst/>
              <a:defRPr/>
            </a:pPr>
            <a:r>
              <a:rPr lang="en-GB" sz="1200" dirty="0">
                <a:solidFill>
                  <a:srgbClr val="DF5D4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Being school-ready | PACEY</a:t>
            </a:r>
            <a:endParaRPr lang="en-GB" sz="1200" dirty="0">
              <a:latin typeface="Calibri" panose="020F0502020204030204" pitchFamily="34" charset="0"/>
              <a:cs typeface="Calibri" panose="020F0502020204030204" pitchFamily="34" charset="0"/>
            </a:endParaRPr>
          </a:p>
          <a:p>
            <a:pPr marL="0" marR="0" lvl="0" indent="-228600" fontAlgn="base">
              <a:lnSpc>
                <a:spcPct val="90000"/>
              </a:lnSpc>
              <a:spcBef>
                <a:spcPct val="0"/>
              </a:spcBef>
              <a:spcAft>
                <a:spcPts val="600"/>
              </a:spcAft>
              <a:buClrTx/>
              <a:buSzTx/>
              <a:buFont typeface="Arial" panose="020B0604020202020204" pitchFamily="34" charset="0"/>
              <a:buChar char="•"/>
              <a:tabLst/>
              <a:defRPr/>
            </a:pPr>
            <a:r>
              <a:rPr lang="en-GB" sz="1200" dirty="0">
                <a:latin typeface="Calibri" panose="020F0502020204030204" pitchFamily="34" charset="0"/>
                <a:cs typeface="Calibri" panose="020F0502020204030204" pitchFamily="34" charset="0"/>
                <a:hlinkClick r:id="rId5"/>
              </a:rPr>
              <a:t>School readiness: How to prepare your child for school - BBC Tiny Happy People</a:t>
            </a:r>
            <a:endParaRPr kumimoji="0" lang="en-US" altLang="en-US" sz="1200" b="0" i="0" u="none" strike="noStrike"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R="0" lvl="0" fontAlgn="base">
              <a:lnSpc>
                <a:spcPct val="90000"/>
              </a:lnSpc>
              <a:spcBef>
                <a:spcPct val="0"/>
              </a:spcBef>
              <a:spcAft>
                <a:spcPts val="600"/>
              </a:spcAft>
              <a:buClrTx/>
              <a:buSzTx/>
              <a:tabLst/>
              <a:defRPr/>
            </a:pPr>
            <a:r>
              <a:rPr kumimoji="0" lang="en-US" altLang="en-US" sz="1200" b="0" i="0" u="none" strike="noStrike"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Wingdings" panose="05000000000000000000" pitchFamily="2" charset="2"/>
              </a:rPr>
              <a:t></a:t>
            </a:r>
            <a:endParaRPr kumimoji="0" lang="en-US" altLang="en-US" sz="1200" b="0" i="0" u="none" strike="noStrike"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6F36ADA-1E8E-EAFB-6386-6583ADF452F1}"/>
              </a:ext>
            </a:extLst>
          </p:cNvPr>
          <p:cNvPicPr>
            <a:picLocks noChangeAspect="1"/>
          </p:cNvPicPr>
          <p:nvPr/>
        </p:nvPicPr>
        <p:blipFill>
          <a:blip r:embed="rId6"/>
          <a:stretch>
            <a:fillRect/>
          </a:stretch>
        </p:blipFill>
        <p:spPr>
          <a:xfrm>
            <a:off x="7003231" y="5394418"/>
            <a:ext cx="2813777" cy="1921366"/>
          </a:xfrm>
          <a:prstGeom prst="rect">
            <a:avLst/>
          </a:prstGeom>
        </p:spPr>
      </p:pic>
      <p:grpSp>
        <p:nvGrpSpPr>
          <p:cNvPr id="8" name="Group 7">
            <a:extLst>
              <a:ext uri="{FF2B5EF4-FFF2-40B4-BE49-F238E27FC236}">
                <a16:creationId xmlns:a16="http://schemas.microsoft.com/office/drawing/2014/main" id="{373F7E5C-839F-20E5-0132-AADBCBAA3F92}"/>
              </a:ext>
            </a:extLst>
          </p:cNvPr>
          <p:cNvGrpSpPr/>
          <p:nvPr/>
        </p:nvGrpSpPr>
        <p:grpSpPr>
          <a:xfrm>
            <a:off x="6921053" y="2974013"/>
            <a:ext cx="2978135" cy="2145863"/>
            <a:chOff x="6975365" y="2061754"/>
            <a:chExt cx="2978135" cy="2145863"/>
          </a:xfrm>
        </p:grpSpPr>
        <p:sp>
          <p:nvSpPr>
            <p:cNvPr id="67" name="Rectangle 66">
              <a:extLst>
                <a:ext uri="{FF2B5EF4-FFF2-40B4-BE49-F238E27FC236}">
                  <a16:creationId xmlns:a16="http://schemas.microsoft.com/office/drawing/2014/main" id="{6A847523-762A-B558-06CA-9EDA47343BCC}"/>
                </a:ext>
                <a:ext uri="{C183D7F6-B498-43B3-948B-1728B52AA6E4}">
                  <adec:decorative xmlns:adec="http://schemas.microsoft.com/office/drawing/2017/decorative" val="1"/>
                </a:ext>
              </a:extLst>
            </p:cNvPr>
            <p:cNvSpPr/>
            <p:nvPr/>
          </p:nvSpPr>
          <p:spPr>
            <a:xfrm rot="16200000">
              <a:off x="7391501" y="1645618"/>
              <a:ext cx="2145863" cy="29781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pic>
          <p:nvPicPr>
            <p:cNvPr id="5" name="Picture 4">
              <a:extLst>
                <a:ext uri="{FF2B5EF4-FFF2-40B4-BE49-F238E27FC236}">
                  <a16:creationId xmlns:a16="http://schemas.microsoft.com/office/drawing/2014/main" id="{451229F9-185E-D48B-BB77-45FEF93BAD63}"/>
                </a:ext>
              </a:extLst>
            </p:cNvPr>
            <p:cNvPicPr>
              <a:picLocks noChangeAspect="1"/>
            </p:cNvPicPr>
            <p:nvPr/>
          </p:nvPicPr>
          <p:blipFill>
            <a:blip r:embed="rId7"/>
            <a:stretch>
              <a:fillRect/>
            </a:stretch>
          </p:blipFill>
          <p:spPr>
            <a:xfrm>
              <a:off x="7085410" y="2235650"/>
              <a:ext cx="2813777" cy="1843023"/>
            </a:xfrm>
            <a:prstGeom prst="rect">
              <a:avLst/>
            </a:prstGeom>
          </p:spPr>
        </p:pic>
      </p:grpSp>
      <p:pic>
        <p:nvPicPr>
          <p:cNvPr id="7" name="Picture 6">
            <a:extLst>
              <a:ext uri="{FF2B5EF4-FFF2-40B4-BE49-F238E27FC236}">
                <a16:creationId xmlns:a16="http://schemas.microsoft.com/office/drawing/2014/main" id="{8735D0E1-7445-168B-1FA3-677245E81441}"/>
              </a:ext>
            </a:extLst>
          </p:cNvPr>
          <p:cNvPicPr>
            <a:picLocks noChangeAspect="1"/>
          </p:cNvPicPr>
          <p:nvPr/>
        </p:nvPicPr>
        <p:blipFill>
          <a:blip r:embed="rId8"/>
          <a:stretch>
            <a:fillRect/>
          </a:stretch>
        </p:blipFill>
        <p:spPr>
          <a:xfrm>
            <a:off x="4467333" y="3108717"/>
            <a:ext cx="2051493" cy="2866800"/>
          </a:xfrm>
          <a:prstGeom prst="rect">
            <a:avLst/>
          </a:prstGeom>
        </p:spPr>
      </p:pic>
    </p:spTree>
    <p:extLst>
      <p:ext uri="{BB962C8B-B14F-4D97-AF65-F5344CB8AC3E}">
        <p14:creationId xmlns:p14="http://schemas.microsoft.com/office/powerpoint/2010/main" val="289245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4EA3FD1-48F6-325E-F457-AE0A5E4EC68B}"/>
              </a:ext>
            </a:extLst>
          </p:cNvPr>
          <p:cNvPicPr>
            <a:picLocks noChangeAspect="1"/>
          </p:cNvPicPr>
          <p:nvPr/>
        </p:nvPicPr>
        <p:blipFill>
          <a:blip r:embed="rId3"/>
          <a:stretch>
            <a:fillRect/>
          </a:stretch>
        </p:blipFill>
        <p:spPr>
          <a:xfrm>
            <a:off x="160602" y="134315"/>
            <a:ext cx="1970841" cy="1966413"/>
          </a:xfrm>
          <a:prstGeom prst="rect">
            <a:avLst/>
          </a:prstGeom>
        </p:spPr>
      </p:pic>
      <p:sp>
        <p:nvSpPr>
          <p:cNvPr id="61" name="Text Placeholder 65">
            <a:extLst>
              <a:ext uri="{FF2B5EF4-FFF2-40B4-BE49-F238E27FC236}">
                <a16:creationId xmlns:a16="http://schemas.microsoft.com/office/drawing/2014/main" id="{E0E613E5-CD99-65E3-AE12-E410203C987A}"/>
              </a:ext>
            </a:extLst>
          </p:cNvPr>
          <p:cNvSpPr txBox="1">
            <a:spLocks/>
          </p:cNvSpPr>
          <p:nvPr/>
        </p:nvSpPr>
        <p:spPr>
          <a:xfrm>
            <a:off x="105888" y="3717029"/>
            <a:ext cx="4776738" cy="764459"/>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7150" algn="l">
              <a:spcBef>
                <a:spcPts val="0"/>
              </a:spcBef>
            </a:pPr>
            <a:r>
              <a:rPr lang="en-US" sz="1400" b="1" u="sng" dirty="0">
                <a:solidFill>
                  <a:srgbClr val="002060"/>
                </a:solidFill>
                <a:latin typeface="Calibri" panose="020F0502020204030204" pitchFamily="34" charset="0"/>
                <a:cs typeface="Calibri" panose="020F0502020204030204" pitchFamily="34" charset="0"/>
              </a:rPr>
              <a:t>Shoes</a:t>
            </a:r>
          </a:p>
          <a:p>
            <a:pPr marL="342900" indent="-285750" algn="l">
              <a:spcBef>
                <a:spcPts val="0"/>
              </a:spcBef>
              <a:buFont typeface="Arial" panose="020B0604020202020204" pitchFamily="34" charset="0"/>
              <a:buChar char="•"/>
            </a:pPr>
            <a:r>
              <a:rPr lang="en-US" sz="1400" dirty="0">
                <a:solidFill>
                  <a:srgbClr val="002060"/>
                </a:solidFill>
                <a:latin typeface="Calibri" panose="020F0502020204030204" pitchFamily="34" charset="0"/>
                <a:cs typeface="Calibri" panose="020F0502020204030204" pitchFamily="34" charset="0"/>
              </a:rPr>
              <a:t>Provide school shoes that your child can independently take on and off to foster their independence. </a:t>
            </a:r>
          </a:p>
          <a:p>
            <a:endParaRPr lang="en-GB" dirty="0">
              <a:latin typeface="Calibri" panose="020F0502020204030204" pitchFamily="34" charset="0"/>
              <a:cs typeface="Calibri" panose="020F0502020204030204" pitchFamily="34" charset="0"/>
            </a:endParaRPr>
          </a:p>
        </p:txBody>
      </p:sp>
      <p:sp>
        <p:nvSpPr>
          <p:cNvPr id="62" name="Text Placeholder 65">
            <a:extLst>
              <a:ext uri="{FF2B5EF4-FFF2-40B4-BE49-F238E27FC236}">
                <a16:creationId xmlns:a16="http://schemas.microsoft.com/office/drawing/2014/main" id="{94B68611-C661-B49A-748F-F922F2514354}"/>
              </a:ext>
            </a:extLst>
          </p:cNvPr>
          <p:cNvSpPr txBox="1">
            <a:spLocks/>
          </p:cNvSpPr>
          <p:nvPr/>
        </p:nvSpPr>
        <p:spPr>
          <a:xfrm>
            <a:off x="94268" y="3025518"/>
            <a:ext cx="4776739" cy="660516"/>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7150" algn="l">
              <a:spcBef>
                <a:spcPts val="0"/>
              </a:spcBef>
            </a:pPr>
            <a:r>
              <a:rPr lang="en-US" sz="1400" b="1" u="sng" dirty="0">
                <a:solidFill>
                  <a:srgbClr val="1F3B73"/>
                </a:solidFill>
                <a:latin typeface="Calibri" panose="020F0502020204030204" pitchFamily="34" charset="0"/>
                <a:cs typeface="Calibri" panose="020F0502020204030204" pitchFamily="34" charset="0"/>
              </a:rPr>
              <a:t>Labels</a:t>
            </a:r>
          </a:p>
          <a:p>
            <a:pPr marL="285750" indent="-228600" algn="l">
              <a:spcBef>
                <a:spcPts val="0"/>
              </a:spcBef>
              <a:buFont typeface="Arial" panose="020B0604020202020204" pitchFamily="34" charset="0"/>
              <a:buChar char="•"/>
            </a:pPr>
            <a:r>
              <a:rPr lang="en-US" sz="1400" dirty="0">
                <a:solidFill>
                  <a:srgbClr val="1F3B73"/>
                </a:solidFill>
                <a:latin typeface="Calibri" panose="020F0502020204030204" pitchFamily="34" charset="0"/>
                <a:cs typeface="Calibri" panose="020F0502020204030204" pitchFamily="34" charset="0"/>
              </a:rPr>
              <a:t>Please permanently label </a:t>
            </a:r>
            <a:r>
              <a:rPr lang="en-US" sz="1400" b="1" dirty="0">
                <a:solidFill>
                  <a:srgbClr val="1F3B73"/>
                </a:solidFill>
                <a:latin typeface="Calibri" panose="020F0502020204030204" pitchFamily="34" charset="0"/>
                <a:cs typeface="Calibri" panose="020F0502020204030204" pitchFamily="34" charset="0"/>
              </a:rPr>
              <a:t>everything</a:t>
            </a:r>
            <a:r>
              <a:rPr lang="en-US" sz="1400" dirty="0">
                <a:solidFill>
                  <a:srgbClr val="1F3B73"/>
                </a:solidFill>
                <a:latin typeface="Calibri" panose="020F0502020204030204" pitchFamily="34" charset="0"/>
                <a:cs typeface="Calibri" panose="020F0502020204030204" pitchFamily="34" charset="0"/>
              </a:rPr>
              <a:t> that can be taken off! </a:t>
            </a:r>
          </a:p>
        </p:txBody>
      </p:sp>
      <p:sp>
        <p:nvSpPr>
          <p:cNvPr id="65" name="Title 39">
            <a:extLst>
              <a:ext uri="{FF2B5EF4-FFF2-40B4-BE49-F238E27FC236}">
                <a16:creationId xmlns:a16="http://schemas.microsoft.com/office/drawing/2014/main" id="{A8D02482-AB93-1AF2-3682-6CBFC91E3C6A}"/>
              </a:ext>
            </a:extLst>
          </p:cNvPr>
          <p:cNvSpPr>
            <a:spLocks noGrp="1"/>
          </p:cNvSpPr>
          <p:nvPr>
            <p:ph type="title"/>
          </p:nvPr>
        </p:nvSpPr>
        <p:spPr>
          <a:xfrm>
            <a:off x="2872745" y="293377"/>
            <a:ext cx="4157663" cy="1275732"/>
          </a:xfrm>
        </p:spPr>
        <p:txBody>
          <a:bodyPr rtlCol="0">
            <a:normAutofit fontScale="90000"/>
          </a:bodyPr>
          <a:lstStyle/>
          <a:p>
            <a:pPr rtl="0"/>
            <a:r>
              <a:rPr lang="en-GB" b="1" dirty="0">
                <a:solidFill>
                  <a:srgbClr val="002060"/>
                </a:solidFill>
                <a:latin typeface="Calibri" panose="020F0502020204030204" pitchFamily="34" charset="0"/>
                <a:cs typeface="Calibri" panose="020F0502020204030204" pitchFamily="34" charset="0"/>
              </a:rPr>
              <a:t>Top Tips for Starting School</a:t>
            </a:r>
          </a:p>
        </p:txBody>
      </p:sp>
      <p:sp>
        <p:nvSpPr>
          <p:cNvPr id="2" name="Text Placeholder 65">
            <a:extLst>
              <a:ext uri="{FF2B5EF4-FFF2-40B4-BE49-F238E27FC236}">
                <a16:creationId xmlns:a16="http://schemas.microsoft.com/office/drawing/2014/main" id="{30BC52A4-759F-1AAF-55C8-B3154E34BE6C}"/>
              </a:ext>
            </a:extLst>
          </p:cNvPr>
          <p:cNvSpPr txBox="1">
            <a:spLocks/>
          </p:cNvSpPr>
          <p:nvPr/>
        </p:nvSpPr>
        <p:spPr>
          <a:xfrm>
            <a:off x="111155" y="5534759"/>
            <a:ext cx="4766203" cy="2035055"/>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7150" algn="l">
              <a:spcBef>
                <a:spcPts val="0"/>
              </a:spcBef>
            </a:pPr>
            <a:r>
              <a:rPr kumimoji="0" lang="en-US" sz="1400" b="1" i="0" u="sng" strike="noStrike" kern="1200" cap="none" spc="0" normalizeH="0" baseline="0" noProof="0" dirty="0">
                <a:ln>
                  <a:noFill/>
                </a:ln>
                <a:solidFill>
                  <a:srgbClr val="1F3B73"/>
                </a:solidFill>
                <a:effectLst/>
                <a:uLnTx/>
                <a:uFillTx/>
                <a:latin typeface="Calibri" panose="020F0502020204030204"/>
                <a:ea typeface="+mn-ea"/>
                <a:cs typeface="+mn-cs"/>
              </a:rPr>
              <a:t>Toys</a:t>
            </a:r>
          </a:p>
          <a:p>
            <a:pPr marL="285750" indent="-228600" algn="l">
              <a:spcBef>
                <a:spcPts val="0"/>
              </a:spcBef>
              <a:buFont typeface="Arial" panose="020B0604020202020204" pitchFamily="34" charset="0"/>
              <a:buChar char="•"/>
            </a:pPr>
            <a:r>
              <a:rPr kumimoji="0" lang="en-US" sz="1400" b="0" i="0" u="none" strike="noStrike" kern="1200" cap="none" spc="0" normalizeH="0" baseline="0" noProof="0" dirty="0">
                <a:ln>
                  <a:noFill/>
                </a:ln>
                <a:solidFill>
                  <a:srgbClr val="1F3B73"/>
                </a:solidFill>
                <a:effectLst/>
                <a:uLnTx/>
                <a:uFillTx/>
                <a:latin typeface="Calibri" panose="020F0502020204030204"/>
                <a:ea typeface="+mn-ea"/>
                <a:cs typeface="+mn-cs"/>
              </a:rPr>
              <a:t>Please try and discourage your children from bringing in toys from home. It’s often upsetting when they have to be left at the school gate. We may sometimes ask for show and tell items that are linked to our topic and we will also try to share important achievements from home such as sports certificates. These can also be shared in our Celebration assemblies that take place fortnightly on a Friday.</a:t>
            </a:r>
          </a:p>
          <a:p>
            <a:pPr marL="285750" indent="-228600" algn="l">
              <a:lnSpc>
                <a:spcPct val="90000"/>
              </a:lnSpc>
              <a:spcAft>
                <a:spcPts val="600"/>
              </a:spcAft>
              <a:buFont typeface="Arial" panose="020B0604020202020204" pitchFamily="34" charset="0"/>
              <a:buChar char="•"/>
            </a:pPr>
            <a:endParaRPr lang="en-US" sz="1600" dirty="0">
              <a:solidFill>
                <a:schemeClr val="bg1">
                  <a:alpha val="80000"/>
                </a:schemeClr>
              </a:solidFill>
            </a:endParaRPr>
          </a:p>
          <a:p>
            <a:endParaRPr lang="en-GB" dirty="0">
              <a:latin typeface="Calibri" panose="020F0502020204030204" pitchFamily="34" charset="0"/>
              <a:cs typeface="Calibri" panose="020F0502020204030204" pitchFamily="34" charset="0"/>
            </a:endParaRPr>
          </a:p>
        </p:txBody>
      </p:sp>
      <p:sp>
        <p:nvSpPr>
          <p:cNvPr id="5" name="Text Placeholder 65">
            <a:extLst>
              <a:ext uri="{FF2B5EF4-FFF2-40B4-BE49-F238E27FC236}">
                <a16:creationId xmlns:a16="http://schemas.microsoft.com/office/drawing/2014/main" id="{3C34912A-8C73-C42B-EB63-C66EC8E08D05}"/>
              </a:ext>
            </a:extLst>
          </p:cNvPr>
          <p:cNvSpPr txBox="1">
            <a:spLocks/>
          </p:cNvSpPr>
          <p:nvPr/>
        </p:nvSpPr>
        <p:spPr>
          <a:xfrm>
            <a:off x="5128602" y="3025518"/>
            <a:ext cx="4776739" cy="1931844"/>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7150" marR="0" lvl="0" algn="l" defTabSz="914400" rtl="0" eaLnBrk="1" fontAlgn="auto" latinLnBrk="0" hangingPunct="1">
              <a:lnSpc>
                <a:spcPct val="90000"/>
              </a:lnSpc>
              <a:spcBef>
                <a:spcPts val="0"/>
              </a:spcBef>
              <a:spcAft>
                <a:spcPts val="600"/>
              </a:spcAft>
              <a:buClrTx/>
              <a:buSzTx/>
              <a:tabLst/>
              <a:defRPr/>
            </a:pPr>
            <a:r>
              <a:rPr kumimoji="0" lang="en-GB" sz="1400" b="1" i="0" u="sng" strike="noStrike" kern="1200" cap="none" spc="0" normalizeH="0" baseline="0" noProof="0" dirty="0">
                <a:ln>
                  <a:noFill/>
                </a:ln>
                <a:solidFill>
                  <a:srgbClr val="002060">
                    <a:alpha val="80000"/>
                  </a:srgbClr>
                </a:solidFill>
                <a:effectLst/>
                <a:uLnTx/>
                <a:uFillTx/>
                <a:latin typeface="Calibri" panose="020F0502020204030204"/>
                <a:ea typeface="+mn-ea"/>
                <a:cs typeface="+mn-cs"/>
              </a:rPr>
              <a:t>Drop Off</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alpha val="80000"/>
                  </a:srgbClr>
                </a:solidFill>
                <a:effectLst/>
                <a:uLnTx/>
                <a:uFillTx/>
                <a:latin typeface="Calibri" panose="020F0502020204030204"/>
                <a:ea typeface="+mn-ea"/>
                <a:cs typeface="+mn-cs"/>
              </a:rPr>
              <a:t>Promote a positive drop off and try not to prolong your goodbyes if your child is upset. Familiar staff will quickly respond to and comfort your child. They usually settle before you have left the school grounds. You may find that your child might have a regression in their confidence to separate from you. Please be reassured that this is completely normal and will pass. </a:t>
            </a:r>
          </a:p>
        </p:txBody>
      </p:sp>
      <p:sp>
        <p:nvSpPr>
          <p:cNvPr id="6" name="Text Placeholder 65">
            <a:extLst>
              <a:ext uri="{FF2B5EF4-FFF2-40B4-BE49-F238E27FC236}">
                <a16:creationId xmlns:a16="http://schemas.microsoft.com/office/drawing/2014/main" id="{843F570C-EC89-F393-12F9-0D152043129A}"/>
              </a:ext>
            </a:extLst>
          </p:cNvPr>
          <p:cNvSpPr txBox="1">
            <a:spLocks/>
          </p:cNvSpPr>
          <p:nvPr/>
        </p:nvSpPr>
        <p:spPr>
          <a:xfrm>
            <a:off x="5582159" y="7088030"/>
            <a:ext cx="4323182" cy="430759"/>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285750" indent="-228600" algn="l">
              <a:lnSpc>
                <a:spcPct val="90000"/>
              </a:lnSpc>
              <a:spcAft>
                <a:spcPts val="600"/>
              </a:spcAft>
              <a:buFont typeface="Arial" panose="020B0604020202020204" pitchFamily="34" charset="0"/>
              <a:buChar char="•"/>
            </a:pPr>
            <a:r>
              <a:rPr lang="en-US" sz="1400" dirty="0">
                <a:solidFill>
                  <a:srgbClr val="002060">
                    <a:alpha val="80000"/>
                  </a:srgbClr>
                </a:solidFill>
                <a:latin typeface="Calibri" panose="020F0502020204030204" pitchFamily="34" charset="0"/>
                <a:cs typeface="Calibri" panose="020F0502020204030204" pitchFamily="34" charset="0"/>
              </a:rPr>
              <a:t>We are able to offer some flexibility in your child’s settling period should you feel that they require it </a:t>
            </a:r>
            <a:r>
              <a:rPr lang="en-US" sz="1400" dirty="0">
                <a:solidFill>
                  <a:srgbClr val="002060">
                    <a:alpha val="80000"/>
                  </a:srgbClr>
                </a:solidFill>
                <a:latin typeface="Calibri" panose="020F0502020204030204" pitchFamily="34" charset="0"/>
                <a:cs typeface="Calibri" panose="020F0502020204030204" pitchFamily="34" charset="0"/>
                <a:sym typeface="Wingdings" panose="05000000000000000000" pitchFamily="2" charset="2"/>
              </a:rPr>
              <a:t></a:t>
            </a:r>
            <a:endParaRPr lang="en-US" sz="1400" dirty="0">
              <a:solidFill>
                <a:srgbClr val="002060">
                  <a:alpha val="80000"/>
                </a:srgbClr>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09871D4-AE8A-D084-DA47-A588379F9EAC}"/>
              </a:ext>
              <a:ext uri="{C183D7F6-B498-43B3-948B-1728B52AA6E4}">
                <adec:decorative xmlns:adec="http://schemas.microsoft.com/office/drawing/2017/decorative" val="1"/>
              </a:ext>
            </a:extLst>
          </p:cNvPr>
          <p:cNvSpPr/>
          <p:nvPr/>
        </p:nvSpPr>
        <p:spPr>
          <a:xfrm rot="5400000">
            <a:off x="6777828" y="4578179"/>
            <a:ext cx="1931844" cy="29429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pic>
        <p:nvPicPr>
          <p:cNvPr id="11" name="Picture 10">
            <a:extLst>
              <a:ext uri="{FF2B5EF4-FFF2-40B4-BE49-F238E27FC236}">
                <a16:creationId xmlns:a16="http://schemas.microsoft.com/office/drawing/2014/main" id="{D93DA3E5-82E7-3E58-A4AF-53C562CC5EB8}"/>
              </a:ext>
            </a:extLst>
          </p:cNvPr>
          <p:cNvPicPr>
            <a:picLocks noChangeAspect="1"/>
          </p:cNvPicPr>
          <p:nvPr/>
        </p:nvPicPr>
        <p:blipFill>
          <a:blip r:embed="rId4"/>
          <a:stretch>
            <a:fillRect/>
          </a:stretch>
        </p:blipFill>
        <p:spPr>
          <a:xfrm>
            <a:off x="6491539" y="5252728"/>
            <a:ext cx="2504422" cy="1593889"/>
          </a:xfrm>
          <a:prstGeom prst="rect">
            <a:avLst/>
          </a:prstGeom>
        </p:spPr>
      </p:pic>
      <p:sp>
        <p:nvSpPr>
          <p:cNvPr id="14" name="Text Placeholder 65">
            <a:extLst>
              <a:ext uri="{FF2B5EF4-FFF2-40B4-BE49-F238E27FC236}">
                <a16:creationId xmlns:a16="http://schemas.microsoft.com/office/drawing/2014/main" id="{7326163F-0A2F-C0DC-B807-621E4CE62143}"/>
              </a:ext>
            </a:extLst>
          </p:cNvPr>
          <p:cNvSpPr txBox="1">
            <a:spLocks/>
          </p:cNvSpPr>
          <p:nvPr/>
        </p:nvSpPr>
        <p:spPr>
          <a:xfrm>
            <a:off x="94269" y="4543479"/>
            <a:ext cx="4776738" cy="929289"/>
          </a:xfrm>
          <a:prstGeom prst="rect">
            <a:avLst/>
          </a:prstGeom>
          <a:solidFill>
            <a:schemeClr val="bg1"/>
          </a:solidFill>
        </p:spPr>
        <p:txBody>
          <a:bodyPr vert="horz" lIns="91440" tIns="45720" rIns="91440" bIns="45720" rtlCol="0">
            <a:noAutofit/>
          </a:bodyPr>
          <a:lstStyle>
            <a:lvl1pPr marL="0" indent="0" algn="ctr" defTabSz="1005840" rtl="0" eaLnBrk="1" latinLnBrk="0" hangingPunct="1">
              <a:lnSpc>
                <a:spcPct val="100000"/>
              </a:lnSpc>
              <a:spcBef>
                <a:spcPts val="1100"/>
              </a:spcBef>
              <a:buFont typeface="Arial" panose="020B0604020202020204" pitchFamily="34" charset="0"/>
              <a:buNone/>
              <a:defRPr sz="1600" kern="1200">
                <a:solidFill>
                  <a:schemeClr val="bg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6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7150" algn="l">
              <a:spcBef>
                <a:spcPts val="0"/>
              </a:spcBef>
            </a:pPr>
            <a:r>
              <a:rPr lang="en-US" sz="1400" b="1" u="sng" dirty="0">
                <a:solidFill>
                  <a:srgbClr val="002060"/>
                </a:solidFill>
                <a:latin typeface="Calibri" panose="020F0502020204030204" pitchFamily="34" charset="0"/>
                <a:cs typeface="Calibri" panose="020F0502020204030204" pitchFamily="34" charset="0"/>
              </a:rPr>
              <a:t>Clothes</a:t>
            </a:r>
          </a:p>
          <a:p>
            <a:pPr marL="342900" indent="-285750" algn="l">
              <a:spcBef>
                <a:spcPts val="0"/>
              </a:spcBef>
              <a:buFont typeface="Arial" panose="020B0604020202020204" pitchFamily="34" charset="0"/>
              <a:buChar char="•"/>
            </a:pPr>
            <a:r>
              <a:rPr lang="en-US" sz="1400" dirty="0">
                <a:solidFill>
                  <a:srgbClr val="002060"/>
                </a:solidFill>
                <a:latin typeface="Calibri" panose="020F0502020204030204" pitchFamily="34" charset="0"/>
                <a:cs typeface="Calibri" panose="020F0502020204030204" pitchFamily="34" charset="0"/>
              </a:rPr>
              <a:t>Please provide a bag of spare clothes to be kept on your child’s peg in case of accidents and replenish if they are used in school.</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033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FADC1C-BFB6-9A8E-144F-54F9AAF6E183}"/>
              </a:ext>
              <a:ext uri="{C183D7F6-B498-43B3-948B-1728B52AA6E4}">
                <adec:decorative xmlns:adec="http://schemas.microsoft.com/office/drawing/2017/decorative" val="1"/>
              </a:ext>
            </a:extLst>
          </p:cNvPr>
          <p:cNvSpPr/>
          <p:nvPr/>
        </p:nvSpPr>
        <p:spPr>
          <a:xfrm>
            <a:off x="6702934" y="3155511"/>
            <a:ext cx="3063459" cy="41390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14" name="Rectangle 13">
            <a:extLst>
              <a:ext uri="{FF2B5EF4-FFF2-40B4-BE49-F238E27FC236}">
                <a16:creationId xmlns:a16="http://schemas.microsoft.com/office/drawing/2014/main" id="{3E63057A-9F5D-05B8-2B30-A6444CC5E9B4}"/>
              </a:ext>
              <a:ext uri="{C183D7F6-B498-43B3-948B-1728B52AA6E4}">
                <adec:decorative xmlns:adec="http://schemas.microsoft.com/office/drawing/2017/decorative" val="1"/>
              </a:ext>
            </a:extLst>
          </p:cNvPr>
          <p:cNvSpPr/>
          <p:nvPr/>
        </p:nvSpPr>
        <p:spPr>
          <a:xfrm>
            <a:off x="201221" y="3155511"/>
            <a:ext cx="3092280" cy="41390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13" name="Rectangle 12">
            <a:extLst>
              <a:ext uri="{FF2B5EF4-FFF2-40B4-BE49-F238E27FC236}">
                <a16:creationId xmlns:a16="http://schemas.microsoft.com/office/drawing/2014/main" id="{FD97209E-92BA-735F-34BD-D4D629B74D88}"/>
              </a:ext>
              <a:ext uri="{C183D7F6-B498-43B3-948B-1728B52AA6E4}">
                <adec:decorative xmlns:adec="http://schemas.microsoft.com/office/drawing/2017/decorative" val="1"/>
              </a:ext>
            </a:extLst>
          </p:cNvPr>
          <p:cNvSpPr/>
          <p:nvPr/>
        </p:nvSpPr>
        <p:spPr>
          <a:xfrm>
            <a:off x="3414748" y="3155511"/>
            <a:ext cx="3192308" cy="41390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pic>
        <p:nvPicPr>
          <p:cNvPr id="22" name="Picture 21">
            <a:extLst>
              <a:ext uri="{FF2B5EF4-FFF2-40B4-BE49-F238E27FC236}">
                <a16:creationId xmlns:a16="http://schemas.microsoft.com/office/drawing/2014/main" id="{B4EA3FD1-48F6-325E-F457-AE0A5E4EC68B}"/>
              </a:ext>
            </a:extLst>
          </p:cNvPr>
          <p:cNvPicPr>
            <a:picLocks noChangeAspect="1"/>
          </p:cNvPicPr>
          <p:nvPr/>
        </p:nvPicPr>
        <p:blipFill>
          <a:blip r:embed="rId3"/>
          <a:stretch>
            <a:fillRect/>
          </a:stretch>
        </p:blipFill>
        <p:spPr>
          <a:xfrm>
            <a:off x="160602" y="134315"/>
            <a:ext cx="1970841" cy="1966413"/>
          </a:xfrm>
          <a:prstGeom prst="rect">
            <a:avLst/>
          </a:prstGeom>
        </p:spPr>
      </p:pic>
      <p:sp>
        <p:nvSpPr>
          <p:cNvPr id="65" name="Title 39">
            <a:extLst>
              <a:ext uri="{FF2B5EF4-FFF2-40B4-BE49-F238E27FC236}">
                <a16:creationId xmlns:a16="http://schemas.microsoft.com/office/drawing/2014/main" id="{A8D02482-AB93-1AF2-3682-6CBFC91E3C6A}"/>
              </a:ext>
            </a:extLst>
          </p:cNvPr>
          <p:cNvSpPr>
            <a:spLocks noGrp="1"/>
          </p:cNvSpPr>
          <p:nvPr>
            <p:ph type="title"/>
          </p:nvPr>
        </p:nvSpPr>
        <p:spPr>
          <a:xfrm>
            <a:off x="2950368" y="692138"/>
            <a:ext cx="4157663" cy="1275732"/>
          </a:xfrm>
        </p:spPr>
        <p:txBody>
          <a:bodyPr rtlCol="0">
            <a:normAutofit/>
          </a:bodyPr>
          <a:lstStyle/>
          <a:p>
            <a:pPr rtl="0"/>
            <a:r>
              <a:rPr lang="en-GB" b="1" dirty="0">
                <a:solidFill>
                  <a:srgbClr val="002060"/>
                </a:solidFill>
                <a:latin typeface="Calibri" panose="020F0502020204030204" pitchFamily="34" charset="0"/>
                <a:cs typeface="Calibri" panose="020F0502020204030204" pitchFamily="34" charset="0"/>
              </a:rPr>
              <a:t>Any questions?</a:t>
            </a:r>
          </a:p>
        </p:txBody>
      </p:sp>
      <p:pic>
        <p:nvPicPr>
          <p:cNvPr id="4" name="Picture 3">
            <a:extLst>
              <a:ext uri="{FF2B5EF4-FFF2-40B4-BE49-F238E27FC236}">
                <a16:creationId xmlns:a16="http://schemas.microsoft.com/office/drawing/2014/main" id="{D3D960C2-8B0B-136E-3776-2B0B4507D456}"/>
              </a:ext>
            </a:extLst>
          </p:cNvPr>
          <p:cNvPicPr>
            <a:picLocks noChangeAspect="1"/>
          </p:cNvPicPr>
          <p:nvPr/>
        </p:nvPicPr>
        <p:blipFill>
          <a:blip r:embed="rId4"/>
          <a:stretch>
            <a:fillRect/>
          </a:stretch>
        </p:blipFill>
        <p:spPr>
          <a:xfrm>
            <a:off x="3510626" y="3241957"/>
            <a:ext cx="2975183" cy="3969294"/>
          </a:xfrm>
          <a:prstGeom prst="rect">
            <a:avLst/>
          </a:prstGeom>
        </p:spPr>
      </p:pic>
      <p:pic>
        <p:nvPicPr>
          <p:cNvPr id="9" name="Picture 8">
            <a:extLst>
              <a:ext uri="{FF2B5EF4-FFF2-40B4-BE49-F238E27FC236}">
                <a16:creationId xmlns:a16="http://schemas.microsoft.com/office/drawing/2014/main" id="{62BD1A10-D901-9688-DA20-E3DA0C80651F}"/>
              </a:ext>
            </a:extLst>
          </p:cNvPr>
          <p:cNvPicPr>
            <a:picLocks noChangeAspect="1"/>
          </p:cNvPicPr>
          <p:nvPr/>
        </p:nvPicPr>
        <p:blipFill>
          <a:blip r:embed="rId5"/>
          <a:stretch>
            <a:fillRect/>
          </a:stretch>
        </p:blipFill>
        <p:spPr>
          <a:xfrm>
            <a:off x="6763258" y="3241957"/>
            <a:ext cx="2910131" cy="3964222"/>
          </a:xfrm>
          <a:prstGeom prst="rect">
            <a:avLst/>
          </a:prstGeom>
        </p:spPr>
      </p:pic>
      <p:pic>
        <p:nvPicPr>
          <p:cNvPr id="12" name="Picture 11">
            <a:extLst>
              <a:ext uri="{FF2B5EF4-FFF2-40B4-BE49-F238E27FC236}">
                <a16:creationId xmlns:a16="http://schemas.microsoft.com/office/drawing/2014/main" id="{2D8EB715-15D2-AAC0-DF48-E3F7B9A7E74A}"/>
              </a:ext>
            </a:extLst>
          </p:cNvPr>
          <p:cNvPicPr>
            <a:picLocks noChangeAspect="1"/>
          </p:cNvPicPr>
          <p:nvPr/>
        </p:nvPicPr>
        <p:blipFill>
          <a:blip r:embed="rId6"/>
          <a:stretch>
            <a:fillRect/>
          </a:stretch>
        </p:blipFill>
        <p:spPr>
          <a:xfrm>
            <a:off x="292006" y="3241957"/>
            <a:ext cx="2910710" cy="3964222"/>
          </a:xfrm>
          <a:prstGeom prst="rect">
            <a:avLst/>
          </a:prstGeom>
        </p:spPr>
      </p:pic>
    </p:spTree>
    <p:extLst>
      <p:ext uri="{BB962C8B-B14F-4D97-AF65-F5344CB8AC3E}">
        <p14:creationId xmlns:p14="http://schemas.microsoft.com/office/powerpoint/2010/main" val="1362918889"/>
      </p:ext>
    </p:extLst>
  </p:cSld>
  <p:clrMapOvr>
    <a:masterClrMapping/>
  </p:clrMapOvr>
</p:sld>
</file>

<file path=ppt/theme/theme1.xml><?xml version="1.0" encoding="utf-8"?>
<a:theme xmlns:a="http://schemas.openxmlformats.org/drawingml/2006/main" name="1_Secondary">
  <a:themeElements>
    <a:clrScheme name="Custom 12">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6870328_TF00814105_Win32" id="{FE89B7B5-7594-42F8-AAE7-711A0DF702F7}" vid="{3A87D468-585A-4FE0-8862-24A882EC16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01ECCB1-5CA9-4F89-9EFC-AE888E928E7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A164A9E9AA7843826E193C0EA79AE1" ma:contentTypeVersion="17" ma:contentTypeDescription="Create a new document." ma:contentTypeScope="" ma:versionID="377c8a3cd6ff750a239320e44a029e34">
  <xsd:schema xmlns:xsd="http://www.w3.org/2001/XMLSchema" xmlns:xs="http://www.w3.org/2001/XMLSchema" xmlns:p="http://schemas.microsoft.com/office/2006/metadata/properties" xmlns:ns2="bf3c9683-f91c-41ec-9b02-08bb91ba60ff" xmlns:ns3="ace4c0d6-7278-4e05-a097-8fb2acc32577" targetNamespace="http://schemas.microsoft.com/office/2006/metadata/properties" ma:root="true" ma:fieldsID="dd242c5907c7dc5a2e82531f14000af8" ns2:_="" ns3:_="">
    <xsd:import namespace="bf3c9683-f91c-41ec-9b02-08bb91ba60ff"/>
    <xsd:import namespace="ace4c0d6-7278-4e05-a097-8fb2acc325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c9683-f91c-41ec-9b02-08bb91ba6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31c3ba-2498-4fed-8534-331eeeb00059"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e4c0d6-7278-4e05-a097-8fb2acc325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6babb2d-84e1-437b-9f30-d991670eafae}" ma:internalName="TaxCatchAll" ma:showField="CatchAllData" ma:web="ace4c0d6-7278-4e05-a097-8fb2acc325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bf3c9683-f91c-41ec-9b02-08bb91ba60ff" xsi:nil="true"/>
    <TaxCatchAll xmlns="ace4c0d6-7278-4e05-a097-8fb2acc32577" xsi:nil="true"/>
    <lcf76f155ced4ddcb4097134ff3c332f xmlns="bf3c9683-f91c-41ec-9b02-08bb91ba60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D8D571-E886-47B2-8B1C-0E9593A00690}"/>
</file>

<file path=customXml/itemProps2.xml><?xml version="1.0" encoding="utf-8"?>
<ds:datastoreItem xmlns:ds="http://schemas.openxmlformats.org/officeDocument/2006/customXml" ds:itemID="{F22643B6-60A3-4DBA-94C1-888BFCBF525D}">
  <ds:schemaRefs>
    <ds:schemaRef ds:uri="http://schemas.microsoft.com/sharepoint/v3/contenttype/forms"/>
  </ds:schemaRefs>
</ds:datastoreItem>
</file>

<file path=customXml/itemProps3.xml><?xml version="1.0" encoding="utf-8"?>
<ds:datastoreItem xmlns:ds="http://schemas.openxmlformats.org/officeDocument/2006/customXml" ds:itemID="{5A287C1A-5EC6-41D7-8D88-730DC6C6073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School spirit week calendar</Template>
  <TotalTime>899</TotalTime>
  <Words>544</Words>
  <Application>Microsoft Office PowerPoint</Application>
  <PresentationFormat>Custom</PresentationFormat>
  <Paragraphs>43</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Quire Sans</vt:lpstr>
      <vt:lpstr>Sagona Book</vt:lpstr>
      <vt:lpstr>1_Secondary</vt:lpstr>
      <vt:lpstr>Welcome to  St Nicholas Church School</vt:lpstr>
      <vt:lpstr>Staff at St Nicholas</vt:lpstr>
      <vt:lpstr>Starting School</vt:lpstr>
      <vt:lpstr>Is my child ready for school?</vt:lpstr>
      <vt:lpstr>Top Tips for Starting School</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Biss</dc:creator>
  <cp:lastModifiedBy>Kirsty Biss</cp:lastModifiedBy>
  <cp:revision>5</cp:revision>
  <dcterms:created xsi:type="dcterms:W3CDTF">2023-06-14T17:50:38Z</dcterms:created>
  <dcterms:modified xsi:type="dcterms:W3CDTF">2023-06-15T08:50:01Z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0x01010021A164A9E9AA7843826E193C0EA79AE1</vt:lpwstr>
  </property>
</Properties>
</file>