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16"/>
  </p:notesMasterIdLst>
  <p:handoutMasterIdLst>
    <p:handoutMasterId r:id="rId17"/>
  </p:handoutMasterIdLst>
  <p:sldIdLst>
    <p:sldId id="257" r:id="rId5"/>
    <p:sldId id="271" r:id="rId6"/>
    <p:sldId id="273" r:id="rId7"/>
    <p:sldId id="274" r:id="rId8"/>
    <p:sldId id="275" r:id="rId9"/>
    <p:sldId id="276" r:id="rId10"/>
    <p:sldId id="277" r:id="rId11"/>
    <p:sldId id="278" r:id="rId12"/>
    <p:sldId id="260" r:id="rId13"/>
    <p:sldId id="263" r:id="rId14"/>
    <p:sldId id="264" r:id="rId15"/>
  </p:sldIdLst>
  <p:sldSz cx="10058400" cy="77724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EA2"/>
    <a:srgbClr val="4495A2"/>
    <a:srgbClr val="92D050"/>
    <a:srgbClr val="F6F8F8"/>
    <a:srgbClr val="F7F7F7"/>
    <a:srgbClr val="F9FAF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99294-5F19-470F-B906-13D5D858F943}" v="1" dt="2025-10-07T10:01:29.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9" autoAdjust="0"/>
    <p:restoredTop sz="93767" autoAdjust="0"/>
  </p:normalViewPr>
  <p:slideViewPr>
    <p:cSldViewPr snapToGrid="0">
      <p:cViewPr varScale="1">
        <p:scale>
          <a:sx n="74" d="100"/>
          <a:sy n="74" d="100"/>
        </p:scale>
        <p:origin x="1301" y="67"/>
      </p:cViewPr>
      <p:guideLst>
        <p:guide orient="horz" pos="2424"/>
        <p:guide pos="3168"/>
      </p:guideLst>
    </p:cSldViewPr>
  </p:slideViewPr>
  <p:notesTextViewPr>
    <p:cViewPr>
      <p:scale>
        <a:sx n="1" d="1"/>
        <a:sy n="1" d="1"/>
      </p:scale>
      <p:origin x="0" y="0"/>
    </p:cViewPr>
  </p:notesTextViewPr>
  <p:sorterViewPr>
    <p:cViewPr>
      <p:scale>
        <a:sx n="64" d="100"/>
        <a:sy n="64" d="100"/>
      </p:scale>
      <p:origin x="0" y="0"/>
    </p:cViewPr>
  </p:sorterViewPr>
  <p:notesViewPr>
    <p:cSldViewPr snapToGrid="0" showGuides="1">
      <p:cViewPr varScale="1">
        <p:scale>
          <a:sx n="88" d="100"/>
          <a:sy n="88" d="100"/>
        </p:scale>
        <p:origin x="381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Warde" userId="3962a38c-d5a7-400a-b92d-d052f26f7a77" providerId="ADAL" clId="{6CE911C3-371A-4608-956F-689D24051503}"/>
    <pc:docChg chg="custSel delSld modSld">
      <pc:chgData name="Lisa Warde" userId="3962a38c-d5a7-400a-b92d-d052f26f7a77" providerId="ADAL" clId="{6CE911C3-371A-4608-956F-689D24051503}" dt="2025-10-07T10:11:30.446" v="856" actId="2696"/>
      <pc:docMkLst>
        <pc:docMk/>
      </pc:docMkLst>
      <pc:sldChg chg="modSp mod">
        <pc:chgData name="Lisa Warde" userId="3962a38c-d5a7-400a-b92d-d052f26f7a77" providerId="ADAL" clId="{6CE911C3-371A-4608-956F-689D24051503}" dt="2025-10-07T09:58:02.389" v="63" actId="20577"/>
        <pc:sldMkLst>
          <pc:docMk/>
          <pc:sldMk cId="153547897" sldId="257"/>
        </pc:sldMkLst>
        <pc:spChg chg="mod">
          <ac:chgData name="Lisa Warde" userId="3962a38c-d5a7-400a-b92d-d052f26f7a77" providerId="ADAL" clId="{6CE911C3-371A-4608-956F-689D24051503}" dt="2025-10-07T09:58:02.389" v="63" actId="20577"/>
          <ac:spMkLst>
            <pc:docMk/>
            <pc:sldMk cId="153547897" sldId="257"/>
            <ac:spMk id="32" creationId="{85ACF581-D2B6-6D93-3329-C4FDB64382C8}"/>
          </ac:spMkLst>
        </pc:spChg>
      </pc:sldChg>
      <pc:sldChg chg="del">
        <pc:chgData name="Lisa Warde" userId="3962a38c-d5a7-400a-b92d-d052f26f7a77" providerId="ADAL" clId="{6CE911C3-371A-4608-956F-689D24051503}" dt="2025-10-07T09:58:11.107" v="64" actId="2696"/>
        <pc:sldMkLst>
          <pc:docMk/>
          <pc:sldMk cId="455692618" sldId="258"/>
        </pc:sldMkLst>
      </pc:sldChg>
      <pc:sldChg chg="del">
        <pc:chgData name="Lisa Warde" userId="3962a38c-d5a7-400a-b92d-d052f26f7a77" providerId="ADAL" clId="{6CE911C3-371A-4608-956F-689D24051503}" dt="2025-10-07T09:58:34.503" v="66" actId="2696"/>
        <pc:sldMkLst>
          <pc:docMk/>
          <pc:sldMk cId="269060609" sldId="259"/>
        </pc:sldMkLst>
      </pc:sldChg>
      <pc:sldChg chg="del">
        <pc:chgData name="Lisa Warde" userId="3962a38c-d5a7-400a-b92d-d052f26f7a77" providerId="ADAL" clId="{6CE911C3-371A-4608-956F-689D24051503}" dt="2025-10-07T09:58:15.907" v="65" actId="2696"/>
        <pc:sldMkLst>
          <pc:docMk/>
          <pc:sldMk cId="3621216122" sldId="262"/>
        </pc:sldMkLst>
      </pc:sldChg>
      <pc:sldChg chg="del">
        <pc:chgData name="Lisa Warde" userId="3962a38c-d5a7-400a-b92d-d052f26f7a77" providerId="ADAL" clId="{6CE911C3-371A-4608-956F-689D24051503}" dt="2025-10-07T10:11:15.546" v="853" actId="2696"/>
        <pc:sldMkLst>
          <pc:docMk/>
          <pc:sldMk cId="1491083771" sldId="265"/>
        </pc:sldMkLst>
      </pc:sldChg>
      <pc:sldChg chg="del">
        <pc:chgData name="Lisa Warde" userId="3962a38c-d5a7-400a-b92d-d052f26f7a77" providerId="ADAL" clId="{6CE911C3-371A-4608-956F-689D24051503}" dt="2025-10-07T10:11:20.713" v="854" actId="2696"/>
        <pc:sldMkLst>
          <pc:docMk/>
          <pc:sldMk cId="3536846038" sldId="266"/>
        </pc:sldMkLst>
      </pc:sldChg>
      <pc:sldChg chg="del">
        <pc:chgData name="Lisa Warde" userId="3962a38c-d5a7-400a-b92d-d052f26f7a77" providerId="ADAL" clId="{6CE911C3-371A-4608-956F-689D24051503}" dt="2025-10-07T10:11:25.954" v="855" actId="2696"/>
        <pc:sldMkLst>
          <pc:docMk/>
          <pc:sldMk cId="345209510" sldId="267"/>
        </pc:sldMkLst>
      </pc:sldChg>
      <pc:sldChg chg="del">
        <pc:chgData name="Lisa Warde" userId="3962a38c-d5a7-400a-b92d-d052f26f7a77" providerId="ADAL" clId="{6CE911C3-371A-4608-956F-689D24051503}" dt="2025-10-07T10:11:30.446" v="856" actId="2696"/>
        <pc:sldMkLst>
          <pc:docMk/>
          <pc:sldMk cId="2756809841" sldId="268"/>
        </pc:sldMkLst>
      </pc:sldChg>
      <pc:sldChg chg="del">
        <pc:chgData name="Lisa Warde" userId="3962a38c-d5a7-400a-b92d-d052f26f7a77" providerId="ADAL" clId="{6CE911C3-371A-4608-956F-689D24051503}" dt="2025-10-07T10:10:43.436" v="851" actId="2696"/>
        <pc:sldMkLst>
          <pc:docMk/>
          <pc:sldMk cId="752853056" sldId="270"/>
        </pc:sldMkLst>
      </pc:sldChg>
      <pc:sldChg chg="modSp mod">
        <pc:chgData name="Lisa Warde" userId="3962a38c-d5a7-400a-b92d-d052f26f7a77" providerId="ADAL" clId="{6CE911C3-371A-4608-956F-689D24051503}" dt="2025-10-07T10:00:12.303" v="192" actId="20577"/>
        <pc:sldMkLst>
          <pc:docMk/>
          <pc:sldMk cId="1156754546" sldId="271"/>
        </pc:sldMkLst>
        <pc:spChg chg="mod">
          <ac:chgData name="Lisa Warde" userId="3962a38c-d5a7-400a-b92d-d052f26f7a77" providerId="ADAL" clId="{6CE911C3-371A-4608-956F-689D24051503}" dt="2025-10-07T10:00:12.303" v="192" actId="20577"/>
          <ac:spMkLst>
            <pc:docMk/>
            <pc:sldMk cId="1156754546" sldId="271"/>
            <ac:spMk id="33" creationId="{0B7B0B3C-64CB-A598-C526-3DD032F622FE}"/>
          </ac:spMkLst>
        </pc:spChg>
      </pc:sldChg>
      <pc:sldChg chg="del">
        <pc:chgData name="Lisa Warde" userId="3962a38c-d5a7-400a-b92d-d052f26f7a77" providerId="ADAL" clId="{6CE911C3-371A-4608-956F-689D24051503}" dt="2025-10-07T10:10:49.173" v="852" actId="2696"/>
        <pc:sldMkLst>
          <pc:docMk/>
          <pc:sldMk cId="3000478023" sldId="272"/>
        </pc:sldMkLst>
      </pc:sldChg>
      <pc:sldChg chg="modSp mod">
        <pc:chgData name="Lisa Warde" userId="3962a38c-d5a7-400a-b92d-d052f26f7a77" providerId="ADAL" clId="{6CE911C3-371A-4608-956F-689D24051503}" dt="2025-10-07T10:01:47.544" v="302" actId="20577"/>
        <pc:sldMkLst>
          <pc:docMk/>
          <pc:sldMk cId="3120087093" sldId="273"/>
        </pc:sldMkLst>
        <pc:spChg chg="mod">
          <ac:chgData name="Lisa Warde" userId="3962a38c-d5a7-400a-b92d-d052f26f7a77" providerId="ADAL" clId="{6CE911C3-371A-4608-956F-689D24051503}" dt="2025-10-07T10:01:47.544" v="302" actId="20577"/>
          <ac:spMkLst>
            <pc:docMk/>
            <pc:sldMk cId="3120087093" sldId="273"/>
            <ac:spMk id="33" creationId="{0B7B0B3C-64CB-A598-C526-3DD032F622FE}"/>
          </ac:spMkLst>
        </pc:spChg>
        <pc:picChg chg="mod">
          <ac:chgData name="Lisa Warde" userId="3962a38c-d5a7-400a-b92d-d052f26f7a77" providerId="ADAL" clId="{6CE911C3-371A-4608-956F-689D24051503}" dt="2025-10-07T10:01:29.531" v="268" actId="1076"/>
          <ac:picMkLst>
            <pc:docMk/>
            <pc:sldMk cId="3120087093" sldId="273"/>
            <ac:picMk id="8" creationId="{0D9C2B1B-C8A3-C68E-5484-F9A18D433AB4}"/>
          </ac:picMkLst>
        </pc:picChg>
      </pc:sldChg>
      <pc:sldChg chg="modSp mod">
        <pc:chgData name="Lisa Warde" userId="3962a38c-d5a7-400a-b92d-d052f26f7a77" providerId="ADAL" clId="{6CE911C3-371A-4608-956F-689D24051503}" dt="2025-10-07T10:06:47.254" v="673" actId="20577"/>
        <pc:sldMkLst>
          <pc:docMk/>
          <pc:sldMk cId="3623880930" sldId="274"/>
        </pc:sldMkLst>
        <pc:spChg chg="mod">
          <ac:chgData name="Lisa Warde" userId="3962a38c-d5a7-400a-b92d-d052f26f7a77" providerId="ADAL" clId="{6CE911C3-371A-4608-956F-689D24051503}" dt="2025-10-07T10:06:47.254" v="673" actId="20577"/>
          <ac:spMkLst>
            <pc:docMk/>
            <pc:sldMk cId="3623880930" sldId="274"/>
            <ac:spMk id="33" creationId="{0B7B0B3C-64CB-A598-C526-3DD032F622FE}"/>
          </ac:spMkLst>
        </pc:spChg>
        <pc:picChg chg="mod">
          <ac:chgData name="Lisa Warde" userId="3962a38c-d5a7-400a-b92d-d052f26f7a77" providerId="ADAL" clId="{6CE911C3-371A-4608-956F-689D24051503}" dt="2025-10-07T10:03:22.589" v="337" actId="14100"/>
          <ac:picMkLst>
            <pc:docMk/>
            <pc:sldMk cId="3623880930" sldId="274"/>
            <ac:picMk id="6" creationId="{781C6AD3-A3BD-DF2A-6AE6-2BD46D01979A}"/>
          </ac:picMkLst>
        </pc:picChg>
      </pc:sldChg>
      <pc:sldChg chg="modSp mod">
        <pc:chgData name="Lisa Warde" userId="3962a38c-d5a7-400a-b92d-d052f26f7a77" providerId="ADAL" clId="{6CE911C3-371A-4608-956F-689D24051503}" dt="2025-10-07T10:07:56.757" v="700" actId="20577"/>
        <pc:sldMkLst>
          <pc:docMk/>
          <pc:sldMk cId="1012613620" sldId="275"/>
        </pc:sldMkLst>
        <pc:spChg chg="mod">
          <ac:chgData name="Lisa Warde" userId="3962a38c-d5a7-400a-b92d-d052f26f7a77" providerId="ADAL" clId="{6CE911C3-371A-4608-956F-689D24051503}" dt="2025-10-07T10:07:56.757" v="700" actId="20577"/>
          <ac:spMkLst>
            <pc:docMk/>
            <pc:sldMk cId="1012613620" sldId="275"/>
            <ac:spMk id="33" creationId="{0B7B0B3C-64CB-A598-C526-3DD032F622FE}"/>
          </ac:spMkLst>
        </pc:spChg>
      </pc:sldChg>
      <pc:sldChg chg="modSp mod">
        <pc:chgData name="Lisa Warde" userId="3962a38c-d5a7-400a-b92d-d052f26f7a77" providerId="ADAL" clId="{6CE911C3-371A-4608-956F-689D24051503}" dt="2025-10-07T10:10:19.276" v="850" actId="20577"/>
        <pc:sldMkLst>
          <pc:docMk/>
          <pc:sldMk cId="3921992031" sldId="277"/>
        </pc:sldMkLst>
        <pc:spChg chg="mod">
          <ac:chgData name="Lisa Warde" userId="3962a38c-d5a7-400a-b92d-d052f26f7a77" providerId="ADAL" clId="{6CE911C3-371A-4608-956F-689D24051503}" dt="2025-10-07T10:10:19.276" v="850" actId="20577"/>
          <ac:spMkLst>
            <pc:docMk/>
            <pc:sldMk cId="3921992031" sldId="277"/>
            <ac:spMk id="33" creationId="{0B7B0B3C-64CB-A598-C526-3DD032F622F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C608A-B6C8-4EF5-8136-C52FDA3D90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2BFDF1D-F901-48DF-BBD2-C7492D753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4E97C2B-FBB8-490D-939F-4D41A73B2F79}" type="datetime1">
              <a:rPr lang="en-GB" smtClean="0"/>
              <a:t>07/10/2025</a:t>
            </a:fld>
            <a:endParaRPr lang="en-GB"/>
          </a:p>
        </p:txBody>
      </p:sp>
      <p:sp>
        <p:nvSpPr>
          <p:cNvPr id="4" name="Footer Placeholder 3">
            <a:extLst>
              <a:ext uri="{FF2B5EF4-FFF2-40B4-BE49-F238E27FC236}">
                <a16:creationId xmlns:a16="http://schemas.microsoft.com/office/drawing/2014/main" id="{BD0E6B88-1078-466C-AFB7-0EC6B65C6B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08C4248-6EF7-48F9-B1A9-078DCE776E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C55C8FA-3707-4084-ACFA-AC73DA3A3F74}" type="slidenum">
              <a:rPr lang="en-GB" smtClean="0"/>
              <a:t>‹#›</a:t>
            </a:fld>
            <a:endParaRPr lang="en-GB"/>
          </a:p>
        </p:txBody>
      </p:sp>
    </p:spTree>
    <p:extLst>
      <p:ext uri="{BB962C8B-B14F-4D97-AF65-F5344CB8AC3E}">
        <p14:creationId xmlns:p14="http://schemas.microsoft.com/office/powerpoint/2010/main" val="261920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3115DEF-3E6E-4AAC-9592-A92F361A6FF4}" type="datetime1">
              <a:rPr lang="en-GB" noProof="0" smtClean="0"/>
              <a:t>07/10/2025</a:t>
            </a:fld>
            <a:endParaRPr lang="en-GB" noProof="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B129850-AB33-6744-AA56-376DC054667E}" type="slidenum">
              <a:rPr lang="en-GB" noProof="0" smtClean="0"/>
              <a:t>‹#›</a:t>
            </a:fld>
            <a:endParaRPr lang="en-GB" noProof="0"/>
          </a:p>
        </p:txBody>
      </p:sp>
    </p:spTree>
    <p:extLst>
      <p:ext uri="{BB962C8B-B14F-4D97-AF65-F5344CB8AC3E}">
        <p14:creationId xmlns:p14="http://schemas.microsoft.com/office/powerpoint/2010/main" val="10028543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1</a:t>
            </a:fld>
            <a:endParaRPr lang="en-GB"/>
          </a:p>
        </p:txBody>
      </p:sp>
    </p:spTree>
    <p:extLst>
      <p:ext uri="{BB962C8B-B14F-4D97-AF65-F5344CB8AC3E}">
        <p14:creationId xmlns:p14="http://schemas.microsoft.com/office/powerpoint/2010/main" val="219090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10</a:t>
            </a:fld>
            <a:endParaRPr lang="en-GB"/>
          </a:p>
        </p:txBody>
      </p:sp>
    </p:spTree>
    <p:extLst>
      <p:ext uri="{BB962C8B-B14F-4D97-AF65-F5344CB8AC3E}">
        <p14:creationId xmlns:p14="http://schemas.microsoft.com/office/powerpoint/2010/main" val="181214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11</a:t>
            </a:fld>
            <a:endParaRPr lang="en-GB"/>
          </a:p>
        </p:txBody>
      </p:sp>
    </p:spTree>
    <p:extLst>
      <p:ext uri="{BB962C8B-B14F-4D97-AF65-F5344CB8AC3E}">
        <p14:creationId xmlns:p14="http://schemas.microsoft.com/office/powerpoint/2010/main" val="153919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2</a:t>
            </a:fld>
            <a:endParaRPr lang="en-GB"/>
          </a:p>
        </p:txBody>
      </p:sp>
    </p:spTree>
    <p:extLst>
      <p:ext uri="{BB962C8B-B14F-4D97-AF65-F5344CB8AC3E}">
        <p14:creationId xmlns:p14="http://schemas.microsoft.com/office/powerpoint/2010/main" val="166459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3</a:t>
            </a:fld>
            <a:endParaRPr lang="en-GB"/>
          </a:p>
        </p:txBody>
      </p:sp>
    </p:spTree>
    <p:extLst>
      <p:ext uri="{BB962C8B-B14F-4D97-AF65-F5344CB8AC3E}">
        <p14:creationId xmlns:p14="http://schemas.microsoft.com/office/powerpoint/2010/main" val="297189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4</a:t>
            </a:fld>
            <a:endParaRPr lang="en-GB"/>
          </a:p>
        </p:txBody>
      </p:sp>
    </p:spTree>
    <p:extLst>
      <p:ext uri="{BB962C8B-B14F-4D97-AF65-F5344CB8AC3E}">
        <p14:creationId xmlns:p14="http://schemas.microsoft.com/office/powerpoint/2010/main" val="58570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5</a:t>
            </a:fld>
            <a:endParaRPr lang="en-GB"/>
          </a:p>
        </p:txBody>
      </p:sp>
    </p:spTree>
    <p:extLst>
      <p:ext uri="{BB962C8B-B14F-4D97-AF65-F5344CB8AC3E}">
        <p14:creationId xmlns:p14="http://schemas.microsoft.com/office/powerpoint/2010/main" val="58135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6</a:t>
            </a:fld>
            <a:endParaRPr lang="en-GB"/>
          </a:p>
        </p:txBody>
      </p:sp>
    </p:spTree>
    <p:extLst>
      <p:ext uri="{BB962C8B-B14F-4D97-AF65-F5344CB8AC3E}">
        <p14:creationId xmlns:p14="http://schemas.microsoft.com/office/powerpoint/2010/main" val="258910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7</a:t>
            </a:fld>
            <a:endParaRPr lang="en-GB"/>
          </a:p>
        </p:txBody>
      </p:sp>
    </p:spTree>
    <p:extLst>
      <p:ext uri="{BB962C8B-B14F-4D97-AF65-F5344CB8AC3E}">
        <p14:creationId xmlns:p14="http://schemas.microsoft.com/office/powerpoint/2010/main" val="419251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8</a:t>
            </a:fld>
            <a:endParaRPr lang="en-GB"/>
          </a:p>
        </p:txBody>
      </p:sp>
    </p:spTree>
    <p:extLst>
      <p:ext uri="{BB962C8B-B14F-4D97-AF65-F5344CB8AC3E}">
        <p14:creationId xmlns:p14="http://schemas.microsoft.com/office/powerpoint/2010/main" val="86336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EB129850-AB33-6744-AA56-376DC054667E}" type="slidenum">
              <a:rPr lang="en-GB" smtClean="0"/>
              <a:t>9</a:t>
            </a:fld>
            <a:endParaRPr lang="en-GB"/>
          </a:p>
        </p:txBody>
      </p:sp>
    </p:spTree>
    <p:extLst>
      <p:ext uri="{BB962C8B-B14F-4D97-AF65-F5344CB8AC3E}">
        <p14:creationId xmlns:p14="http://schemas.microsoft.com/office/powerpoint/2010/main" val="114414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l">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379B518-DF56-4257-B2AA-B635BDDAEC9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0943" b="132"/>
          <a:stretch/>
        </p:blipFill>
        <p:spPr>
          <a:xfrm>
            <a:off x="7785607" y="0"/>
            <a:ext cx="2261363" cy="7772400"/>
          </a:xfrm>
          <a:prstGeom prst="rect">
            <a:avLst/>
          </a:prstGeom>
        </p:spPr>
      </p:pic>
      <p:pic>
        <p:nvPicPr>
          <p:cNvPr id="4" name="Graphic 3">
            <a:extLst>
              <a:ext uri="{FF2B5EF4-FFF2-40B4-BE49-F238E27FC236}">
                <a16:creationId xmlns:a16="http://schemas.microsoft.com/office/drawing/2014/main" id="{3AD228A0-0DFF-4236-B9DF-03AACEED1413}"/>
              </a:ext>
            </a:extLst>
          </p:cNvPr>
          <p:cNvPicPr>
            <a:picLocks noChangeAspect="1"/>
          </p:cNvPicPr>
          <p:nvPr/>
        </p:nvPicPr>
        <p:blipFill rotWithShape="1">
          <a:blip r:embed="rId2">
            <a:extLst>
              <a:ext uri="{96DAC541-7B7A-43D3-8B79-37D633B846F1}">
                <asvg:svgBlip xmlns:asvg="http://schemas.microsoft.com/office/drawing/2016/SVG/main" r:embed="rId4"/>
              </a:ext>
            </a:extLst>
          </a:blip>
          <a:srcRect b="132"/>
          <a:stretch/>
        </p:blipFill>
        <p:spPr>
          <a:xfrm>
            <a:off x="0" y="0"/>
            <a:ext cx="7782624" cy="7772400"/>
          </a:xfrm>
          <a:prstGeom prst="rect">
            <a:avLst/>
          </a:prstGeom>
        </p:spPr>
      </p:pic>
      <p:pic>
        <p:nvPicPr>
          <p:cNvPr id="22" name="Graphic 21">
            <a:extLst>
              <a:ext uri="{FF2B5EF4-FFF2-40B4-BE49-F238E27FC236}">
                <a16:creationId xmlns:a16="http://schemas.microsoft.com/office/drawing/2014/main" id="{D93A7D09-C291-C144-9EE2-AB9CE2CE13DE}"/>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3118" t="39490" r="-6142" b="1"/>
          <a:stretch/>
        </p:blipFill>
        <p:spPr>
          <a:xfrm>
            <a:off x="2213042" y="0"/>
            <a:ext cx="5649288" cy="2934193"/>
          </a:xfrm>
          <a:prstGeom prst="rect">
            <a:avLst/>
          </a:prstGeom>
        </p:spPr>
      </p:pic>
      <p:sp>
        <p:nvSpPr>
          <p:cNvPr id="7" name="Text Placeholder 43">
            <a:extLst>
              <a:ext uri="{FF2B5EF4-FFF2-40B4-BE49-F238E27FC236}">
                <a16:creationId xmlns:a16="http://schemas.microsoft.com/office/drawing/2014/main" id="{B21C58E1-BA78-4EC8-9968-2C835FECDF22}"/>
              </a:ext>
            </a:extLst>
          </p:cNvPr>
          <p:cNvSpPr>
            <a:spLocks noGrp="1"/>
          </p:cNvSpPr>
          <p:nvPr>
            <p:ph type="body" sz="quarter" idx="12"/>
          </p:nvPr>
        </p:nvSpPr>
        <p:spPr>
          <a:xfrm>
            <a:off x="232131"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en-US" noProof="0"/>
              <a:t>Click to edit Master text styles</a:t>
            </a:r>
          </a:p>
        </p:txBody>
      </p:sp>
      <p:sp>
        <p:nvSpPr>
          <p:cNvPr id="8" name="Text Placeholder 46">
            <a:extLst>
              <a:ext uri="{FF2B5EF4-FFF2-40B4-BE49-F238E27FC236}">
                <a16:creationId xmlns:a16="http://schemas.microsoft.com/office/drawing/2014/main" id="{52A2AEE2-D4F9-48B6-B14A-C9DE12256310}"/>
              </a:ext>
            </a:extLst>
          </p:cNvPr>
          <p:cNvSpPr>
            <a:spLocks noGrp="1"/>
          </p:cNvSpPr>
          <p:nvPr>
            <p:ph type="body" sz="quarter" idx="13" hasCustomPrompt="1"/>
          </p:nvPr>
        </p:nvSpPr>
        <p:spPr>
          <a:xfrm>
            <a:off x="230199" y="4715008"/>
            <a:ext cx="1724715" cy="830996"/>
          </a:xfrm>
        </p:spPr>
        <p:txBody>
          <a:bodyPr rtlCol="0">
            <a:normAutofit/>
          </a:bodyPr>
          <a:lstStyle>
            <a:lvl1pPr marL="0" indent="0" algn="ctr">
              <a:lnSpc>
                <a:spcPct val="100000"/>
              </a:lnSpc>
              <a:buNone/>
              <a:defRPr sz="4800" b="1">
                <a:solidFill>
                  <a:schemeClr val="bg1"/>
                </a:solidFill>
                <a:latin typeface="+mj-lt"/>
              </a:defRPr>
            </a:lvl1pPr>
          </a:lstStyle>
          <a:p>
            <a:pPr lvl="0" rtl="0"/>
            <a:r>
              <a:rPr lang="en-GB" noProof="0"/>
              <a:t>Date</a:t>
            </a:r>
          </a:p>
        </p:txBody>
      </p:sp>
      <p:sp>
        <p:nvSpPr>
          <p:cNvPr id="9" name="Text Placeholder 48">
            <a:extLst>
              <a:ext uri="{FF2B5EF4-FFF2-40B4-BE49-F238E27FC236}">
                <a16:creationId xmlns:a16="http://schemas.microsoft.com/office/drawing/2014/main" id="{C10A94CA-5833-458D-AE2E-C717F8AA9AB1}"/>
              </a:ext>
            </a:extLst>
          </p:cNvPr>
          <p:cNvSpPr>
            <a:spLocks noGrp="1"/>
          </p:cNvSpPr>
          <p:nvPr>
            <p:ph type="body" sz="quarter" idx="14" hasCustomPrompt="1"/>
          </p:nvPr>
        </p:nvSpPr>
        <p:spPr>
          <a:xfrm>
            <a:off x="232131" y="5746692"/>
            <a:ext cx="1720850" cy="830997"/>
          </a:xfrm>
        </p:spPr>
        <p:txBody>
          <a:bodyPr rtlCol="0">
            <a:noAutofit/>
          </a:bodyPr>
          <a:lstStyle>
            <a:lvl1pPr marL="0" indent="0" algn="ctr">
              <a:lnSpc>
                <a:spcPct val="100000"/>
              </a:lnSpc>
              <a:buNone/>
              <a:defRPr sz="2400" b="1">
                <a:solidFill>
                  <a:schemeClr val="bg1"/>
                </a:solidFill>
                <a:latin typeface="+mj-lt"/>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en-GB" noProof="0"/>
              <a:t>Click To Edit</a:t>
            </a:r>
          </a:p>
        </p:txBody>
      </p:sp>
      <p:sp>
        <p:nvSpPr>
          <p:cNvPr id="10" name="Text Placeholder 43">
            <a:extLst>
              <a:ext uri="{FF2B5EF4-FFF2-40B4-BE49-F238E27FC236}">
                <a16:creationId xmlns:a16="http://schemas.microsoft.com/office/drawing/2014/main" id="{E1EDE5A3-D6E9-4001-9B08-A782D5F6BAA8}"/>
              </a:ext>
            </a:extLst>
          </p:cNvPr>
          <p:cNvSpPr>
            <a:spLocks noGrp="1"/>
          </p:cNvSpPr>
          <p:nvPr>
            <p:ph type="body" sz="quarter" idx="15"/>
          </p:nvPr>
        </p:nvSpPr>
        <p:spPr>
          <a:xfrm>
            <a:off x="2200948"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en-US" noProof="0"/>
              <a:t>Click to edit Master text styles</a:t>
            </a:r>
          </a:p>
        </p:txBody>
      </p:sp>
      <p:sp>
        <p:nvSpPr>
          <p:cNvPr id="11" name="Text Placeholder 46">
            <a:extLst>
              <a:ext uri="{FF2B5EF4-FFF2-40B4-BE49-F238E27FC236}">
                <a16:creationId xmlns:a16="http://schemas.microsoft.com/office/drawing/2014/main" id="{B1F6CE35-FB4F-4E9F-9DB0-6B8CB3308E02}"/>
              </a:ext>
            </a:extLst>
          </p:cNvPr>
          <p:cNvSpPr>
            <a:spLocks noGrp="1"/>
          </p:cNvSpPr>
          <p:nvPr>
            <p:ph type="body" sz="quarter" idx="16" hasCustomPrompt="1"/>
          </p:nvPr>
        </p:nvSpPr>
        <p:spPr>
          <a:xfrm>
            <a:off x="2199016" y="4715008"/>
            <a:ext cx="1724715" cy="830996"/>
          </a:xfrm>
        </p:spPr>
        <p:txBody>
          <a:bodyPr rtlCol="0">
            <a:normAutofit/>
          </a:bodyPr>
          <a:lstStyle>
            <a:lvl1pPr marL="0" indent="0" algn="ctr">
              <a:lnSpc>
                <a:spcPct val="100000"/>
              </a:lnSpc>
              <a:buNone/>
              <a:defRPr sz="4800" b="1">
                <a:solidFill>
                  <a:schemeClr val="bg1"/>
                </a:solidFill>
                <a:latin typeface="+mj-lt"/>
              </a:defRPr>
            </a:lvl1pPr>
          </a:lstStyle>
          <a:p>
            <a:pPr lvl="0" rtl="0"/>
            <a:r>
              <a:rPr lang="en-GB" noProof="0"/>
              <a:t>Date</a:t>
            </a:r>
          </a:p>
        </p:txBody>
      </p:sp>
      <p:sp>
        <p:nvSpPr>
          <p:cNvPr id="12" name="Text Placeholder 48">
            <a:extLst>
              <a:ext uri="{FF2B5EF4-FFF2-40B4-BE49-F238E27FC236}">
                <a16:creationId xmlns:a16="http://schemas.microsoft.com/office/drawing/2014/main" id="{3DF68FA1-DB42-4632-A294-2B61695877A6}"/>
              </a:ext>
            </a:extLst>
          </p:cNvPr>
          <p:cNvSpPr>
            <a:spLocks noGrp="1"/>
          </p:cNvSpPr>
          <p:nvPr>
            <p:ph type="body" sz="quarter" idx="17" hasCustomPrompt="1"/>
          </p:nvPr>
        </p:nvSpPr>
        <p:spPr>
          <a:xfrm>
            <a:off x="2200948" y="5746692"/>
            <a:ext cx="1720850" cy="830997"/>
          </a:xfrm>
        </p:spPr>
        <p:txBody>
          <a:bodyPr rtlCol="0">
            <a:noAutofit/>
          </a:bodyPr>
          <a:lstStyle>
            <a:lvl1pPr marL="0" indent="0" algn="ctr">
              <a:lnSpc>
                <a:spcPct val="100000"/>
              </a:lnSpc>
              <a:buNone/>
              <a:defRPr sz="2400" b="1">
                <a:solidFill>
                  <a:schemeClr val="bg1"/>
                </a:solidFill>
                <a:latin typeface="+mj-lt"/>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en-GB" noProof="0"/>
              <a:t>Click To Edit</a:t>
            </a:r>
          </a:p>
        </p:txBody>
      </p:sp>
      <p:sp>
        <p:nvSpPr>
          <p:cNvPr id="13" name="Text Placeholder 43">
            <a:extLst>
              <a:ext uri="{FF2B5EF4-FFF2-40B4-BE49-F238E27FC236}">
                <a16:creationId xmlns:a16="http://schemas.microsoft.com/office/drawing/2014/main" id="{8992670D-0E8A-459E-AB3C-CECF872C876E}"/>
              </a:ext>
            </a:extLst>
          </p:cNvPr>
          <p:cNvSpPr>
            <a:spLocks noGrp="1"/>
          </p:cNvSpPr>
          <p:nvPr>
            <p:ph type="body" sz="quarter" idx="18"/>
          </p:nvPr>
        </p:nvSpPr>
        <p:spPr>
          <a:xfrm>
            <a:off x="4169765"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en-US" noProof="0"/>
              <a:t>Click to edit Master text styles</a:t>
            </a:r>
          </a:p>
        </p:txBody>
      </p:sp>
      <p:sp>
        <p:nvSpPr>
          <p:cNvPr id="14" name="Text Placeholder 46">
            <a:extLst>
              <a:ext uri="{FF2B5EF4-FFF2-40B4-BE49-F238E27FC236}">
                <a16:creationId xmlns:a16="http://schemas.microsoft.com/office/drawing/2014/main" id="{67BC2D66-A275-4759-889E-5CF7A595C443}"/>
              </a:ext>
            </a:extLst>
          </p:cNvPr>
          <p:cNvSpPr>
            <a:spLocks noGrp="1"/>
          </p:cNvSpPr>
          <p:nvPr>
            <p:ph type="body" sz="quarter" idx="19" hasCustomPrompt="1"/>
          </p:nvPr>
        </p:nvSpPr>
        <p:spPr>
          <a:xfrm>
            <a:off x="4167833" y="4715008"/>
            <a:ext cx="1724715" cy="830996"/>
          </a:xfrm>
        </p:spPr>
        <p:txBody>
          <a:bodyPr rtlCol="0">
            <a:normAutofit/>
          </a:bodyPr>
          <a:lstStyle>
            <a:lvl1pPr marL="0" indent="0" algn="ctr">
              <a:lnSpc>
                <a:spcPct val="100000"/>
              </a:lnSpc>
              <a:buNone/>
              <a:defRPr sz="4800" b="1">
                <a:solidFill>
                  <a:schemeClr val="bg1"/>
                </a:solidFill>
                <a:latin typeface="+mj-lt"/>
              </a:defRPr>
            </a:lvl1pPr>
          </a:lstStyle>
          <a:p>
            <a:pPr lvl="0" rtl="0"/>
            <a:r>
              <a:rPr lang="en-GB" noProof="0"/>
              <a:t>Date</a:t>
            </a:r>
          </a:p>
        </p:txBody>
      </p:sp>
      <p:sp>
        <p:nvSpPr>
          <p:cNvPr id="15" name="Text Placeholder 48">
            <a:extLst>
              <a:ext uri="{FF2B5EF4-FFF2-40B4-BE49-F238E27FC236}">
                <a16:creationId xmlns:a16="http://schemas.microsoft.com/office/drawing/2014/main" id="{993211C7-29FE-4260-BD5A-3E90611E09F4}"/>
              </a:ext>
            </a:extLst>
          </p:cNvPr>
          <p:cNvSpPr>
            <a:spLocks noGrp="1"/>
          </p:cNvSpPr>
          <p:nvPr>
            <p:ph type="body" sz="quarter" idx="20" hasCustomPrompt="1"/>
          </p:nvPr>
        </p:nvSpPr>
        <p:spPr>
          <a:xfrm>
            <a:off x="4169765" y="5746692"/>
            <a:ext cx="1720850" cy="830997"/>
          </a:xfrm>
        </p:spPr>
        <p:txBody>
          <a:bodyPr rtlCol="0">
            <a:noAutofit/>
          </a:bodyPr>
          <a:lstStyle>
            <a:lvl1pPr marL="0" indent="0" algn="ctr">
              <a:lnSpc>
                <a:spcPct val="100000"/>
              </a:lnSpc>
              <a:buNone/>
              <a:defRPr sz="2400" b="1">
                <a:solidFill>
                  <a:schemeClr val="bg1"/>
                </a:solidFill>
                <a:latin typeface="+mj-lt"/>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en-GB" noProof="0"/>
              <a:t>Click To Edit</a:t>
            </a:r>
          </a:p>
        </p:txBody>
      </p:sp>
      <p:sp>
        <p:nvSpPr>
          <p:cNvPr id="16" name="Text Placeholder 43">
            <a:extLst>
              <a:ext uri="{FF2B5EF4-FFF2-40B4-BE49-F238E27FC236}">
                <a16:creationId xmlns:a16="http://schemas.microsoft.com/office/drawing/2014/main" id="{8D547B2F-CDFA-4DEA-9D18-419D974DE2EC}"/>
              </a:ext>
            </a:extLst>
          </p:cNvPr>
          <p:cNvSpPr>
            <a:spLocks noGrp="1"/>
          </p:cNvSpPr>
          <p:nvPr>
            <p:ph type="body" sz="quarter" idx="21"/>
          </p:nvPr>
        </p:nvSpPr>
        <p:spPr>
          <a:xfrm>
            <a:off x="6138582"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en-US" noProof="0"/>
              <a:t>Click to edit Master text styles</a:t>
            </a:r>
          </a:p>
        </p:txBody>
      </p:sp>
      <p:sp>
        <p:nvSpPr>
          <p:cNvPr id="17" name="Text Placeholder 46">
            <a:extLst>
              <a:ext uri="{FF2B5EF4-FFF2-40B4-BE49-F238E27FC236}">
                <a16:creationId xmlns:a16="http://schemas.microsoft.com/office/drawing/2014/main" id="{71BA586F-FF53-470F-8217-3639D4149697}"/>
              </a:ext>
            </a:extLst>
          </p:cNvPr>
          <p:cNvSpPr>
            <a:spLocks noGrp="1"/>
          </p:cNvSpPr>
          <p:nvPr>
            <p:ph type="body" sz="quarter" idx="22" hasCustomPrompt="1"/>
          </p:nvPr>
        </p:nvSpPr>
        <p:spPr>
          <a:xfrm>
            <a:off x="6136650" y="4715008"/>
            <a:ext cx="1724715" cy="830996"/>
          </a:xfrm>
        </p:spPr>
        <p:txBody>
          <a:bodyPr rtlCol="0">
            <a:normAutofit/>
          </a:bodyPr>
          <a:lstStyle>
            <a:lvl1pPr marL="0" indent="0" algn="ctr">
              <a:lnSpc>
                <a:spcPct val="100000"/>
              </a:lnSpc>
              <a:buNone/>
              <a:defRPr sz="4800" b="1">
                <a:solidFill>
                  <a:schemeClr val="bg1"/>
                </a:solidFill>
                <a:latin typeface="+mj-lt"/>
              </a:defRPr>
            </a:lvl1pPr>
          </a:lstStyle>
          <a:p>
            <a:pPr lvl="0" rtl="0"/>
            <a:r>
              <a:rPr lang="en-GB" noProof="0"/>
              <a:t>Date</a:t>
            </a:r>
          </a:p>
        </p:txBody>
      </p:sp>
      <p:sp>
        <p:nvSpPr>
          <p:cNvPr id="18" name="Text Placeholder 48">
            <a:extLst>
              <a:ext uri="{FF2B5EF4-FFF2-40B4-BE49-F238E27FC236}">
                <a16:creationId xmlns:a16="http://schemas.microsoft.com/office/drawing/2014/main" id="{1BC52200-FA40-4904-AD74-B8AB18B9ABDB}"/>
              </a:ext>
            </a:extLst>
          </p:cNvPr>
          <p:cNvSpPr>
            <a:spLocks noGrp="1"/>
          </p:cNvSpPr>
          <p:nvPr>
            <p:ph type="body" sz="quarter" idx="23" hasCustomPrompt="1"/>
          </p:nvPr>
        </p:nvSpPr>
        <p:spPr>
          <a:xfrm>
            <a:off x="6138582" y="5746692"/>
            <a:ext cx="1720850" cy="830997"/>
          </a:xfrm>
        </p:spPr>
        <p:txBody>
          <a:bodyPr rtlCol="0">
            <a:noAutofit/>
          </a:bodyPr>
          <a:lstStyle>
            <a:lvl1pPr marL="0" indent="0" algn="ctr">
              <a:lnSpc>
                <a:spcPct val="100000"/>
              </a:lnSpc>
              <a:buNone/>
              <a:defRPr sz="2400" b="1">
                <a:solidFill>
                  <a:schemeClr val="bg1"/>
                </a:solidFill>
                <a:latin typeface="+mj-lt"/>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en-GB" noProof="0"/>
              <a:t>Click To Edit</a:t>
            </a:r>
          </a:p>
        </p:txBody>
      </p:sp>
      <p:sp>
        <p:nvSpPr>
          <p:cNvPr id="19" name="Text Placeholder 43">
            <a:extLst>
              <a:ext uri="{FF2B5EF4-FFF2-40B4-BE49-F238E27FC236}">
                <a16:creationId xmlns:a16="http://schemas.microsoft.com/office/drawing/2014/main" id="{B4C92ECE-3205-4203-AE67-8932E5EC6A38}"/>
              </a:ext>
            </a:extLst>
          </p:cNvPr>
          <p:cNvSpPr>
            <a:spLocks noGrp="1"/>
          </p:cNvSpPr>
          <p:nvPr>
            <p:ph type="body" sz="quarter" idx="24"/>
          </p:nvPr>
        </p:nvSpPr>
        <p:spPr>
          <a:xfrm>
            <a:off x="8107401" y="4171165"/>
            <a:ext cx="1720850" cy="338554"/>
          </a:xfrm>
        </p:spPr>
        <p:txBody>
          <a:bodyPr rtlCol="0">
            <a:noAutofit/>
          </a:bodyPr>
          <a:lstStyle>
            <a:lvl1pPr marL="0" indent="0" algn="ctr">
              <a:lnSpc>
                <a:spcPct val="100000"/>
              </a:lnSpc>
              <a:buNone/>
              <a:defRPr sz="1600">
                <a:solidFill>
                  <a:schemeClr val="bg1"/>
                </a:solidFill>
              </a:defRPr>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en-US" noProof="0"/>
              <a:t>Click to edit Master text styles</a:t>
            </a:r>
          </a:p>
        </p:txBody>
      </p:sp>
      <p:sp>
        <p:nvSpPr>
          <p:cNvPr id="20" name="Text Placeholder 46">
            <a:extLst>
              <a:ext uri="{FF2B5EF4-FFF2-40B4-BE49-F238E27FC236}">
                <a16:creationId xmlns:a16="http://schemas.microsoft.com/office/drawing/2014/main" id="{BD4495C0-57D5-4343-BC38-DE730C83B63C}"/>
              </a:ext>
            </a:extLst>
          </p:cNvPr>
          <p:cNvSpPr>
            <a:spLocks noGrp="1"/>
          </p:cNvSpPr>
          <p:nvPr>
            <p:ph type="body" sz="quarter" idx="25" hasCustomPrompt="1"/>
          </p:nvPr>
        </p:nvSpPr>
        <p:spPr>
          <a:xfrm>
            <a:off x="8105469" y="4715008"/>
            <a:ext cx="1724715" cy="830996"/>
          </a:xfrm>
        </p:spPr>
        <p:txBody>
          <a:bodyPr rtlCol="0">
            <a:normAutofit/>
          </a:bodyPr>
          <a:lstStyle>
            <a:lvl1pPr marL="0" indent="0" algn="ctr">
              <a:lnSpc>
                <a:spcPct val="100000"/>
              </a:lnSpc>
              <a:buNone/>
              <a:defRPr sz="4800" b="1">
                <a:solidFill>
                  <a:schemeClr val="bg1"/>
                </a:solidFill>
                <a:latin typeface="+mj-lt"/>
              </a:defRPr>
            </a:lvl1pPr>
          </a:lstStyle>
          <a:p>
            <a:pPr lvl="0" rtl="0"/>
            <a:r>
              <a:rPr lang="en-GB" noProof="0"/>
              <a:t>Date</a:t>
            </a:r>
          </a:p>
        </p:txBody>
      </p:sp>
      <p:sp>
        <p:nvSpPr>
          <p:cNvPr id="21" name="Text Placeholder 48">
            <a:extLst>
              <a:ext uri="{FF2B5EF4-FFF2-40B4-BE49-F238E27FC236}">
                <a16:creationId xmlns:a16="http://schemas.microsoft.com/office/drawing/2014/main" id="{A310FDAD-0857-4044-9C7F-5E95A854CF8E}"/>
              </a:ext>
            </a:extLst>
          </p:cNvPr>
          <p:cNvSpPr>
            <a:spLocks noGrp="1"/>
          </p:cNvSpPr>
          <p:nvPr>
            <p:ph type="body" sz="quarter" idx="26" hasCustomPrompt="1"/>
          </p:nvPr>
        </p:nvSpPr>
        <p:spPr>
          <a:xfrm>
            <a:off x="8107401" y="5746692"/>
            <a:ext cx="1720850" cy="830997"/>
          </a:xfrm>
        </p:spPr>
        <p:txBody>
          <a:bodyPr rtlCol="0">
            <a:noAutofit/>
          </a:bodyPr>
          <a:lstStyle>
            <a:lvl1pPr marL="0" indent="0" algn="ctr">
              <a:lnSpc>
                <a:spcPct val="100000"/>
              </a:lnSpc>
              <a:buNone/>
              <a:defRPr sz="2400" b="1">
                <a:solidFill>
                  <a:schemeClr val="bg1"/>
                </a:solidFill>
                <a:latin typeface="+mj-lt"/>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en-GB" noProof="0"/>
              <a:t>Click To Edit</a:t>
            </a:r>
          </a:p>
        </p:txBody>
      </p:sp>
      <p:sp>
        <p:nvSpPr>
          <p:cNvPr id="5" name="Text Placeholder 39">
            <a:extLst>
              <a:ext uri="{FF2B5EF4-FFF2-40B4-BE49-F238E27FC236}">
                <a16:creationId xmlns:a16="http://schemas.microsoft.com/office/drawing/2014/main" id="{D6307EC6-8E4B-4709-AABB-AC92AB975951}"/>
              </a:ext>
            </a:extLst>
          </p:cNvPr>
          <p:cNvSpPr>
            <a:spLocks noGrp="1"/>
          </p:cNvSpPr>
          <p:nvPr>
            <p:ph type="body" sz="quarter" idx="10"/>
          </p:nvPr>
        </p:nvSpPr>
        <p:spPr>
          <a:xfrm>
            <a:off x="2892413" y="548908"/>
            <a:ext cx="4143387" cy="514082"/>
          </a:xfrm>
        </p:spPr>
        <p:txBody>
          <a:bodyPr rtlCol="0">
            <a:normAutofit/>
          </a:bodyPr>
          <a:lstStyle>
            <a:lvl1pPr marL="0" indent="0" algn="ctr">
              <a:lnSpc>
                <a:spcPct val="100000"/>
              </a:lnSpc>
              <a:buNone/>
              <a:defRPr sz="2000">
                <a:solidFill>
                  <a:schemeClr val="accent4"/>
                </a:solidFill>
              </a:defRPr>
            </a:lvl1pPr>
          </a:lstStyle>
          <a:p>
            <a:pPr lvl="0" rtl="0"/>
            <a:r>
              <a:rPr lang="en-US" noProof="0"/>
              <a:t>Click to edit Master text styles</a:t>
            </a:r>
          </a:p>
        </p:txBody>
      </p:sp>
      <p:sp>
        <p:nvSpPr>
          <p:cNvPr id="2" name="Title 1">
            <a:extLst>
              <a:ext uri="{FF2B5EF4-FFF2-40B4-BE49-F238E27FC236}">
                <a16:creationId xmlns:a16="http://schemas.microsoft.com/office/drawing/2014/main" id="{31DDC226-A842-46AC-AEA0-9613779FF007}"/>
              </a:ext>
            </a:extLst>
          </p:cNvPr>
          <p:cNvSpPr>
            <a:spLocks noGrp="1"/>
          </p:cNvSpPr>
          <p:nvPr>
            <p:ph type="title"/>
          </p:nvPr>
        </p:nvSpPr>
        <p:spPr>
          <a:xfrm>
            <a:off x="2878137" y="1062990"/>
            <a:ext cx="4157663" cy="1275732"/>
          </a:xfrm>
        </p:spPr>
        <p:txBody>
          <a:bodyPr rtlCol="0" anchor="t">
            <a:normAutofit/>
          </a:bodyPr>
          <a:lstStyle>
            <a:lvl1pPr algn="ctr">
              <a:lnSpc>
                <a:spcPct val="100000"/>
              </a:lnSpc>
              <a:defRPr sz="4400">
                <a:solidFill>
                  <a:schemeClr val="accent4"/>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983554546"/>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379B518-DF56-4257-B2AA-B635BDDAEC9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0943"/>
          <a:stretch/>
        </p:blipFill>
        <p:spPr>
          <a:xfrm>
            <a:off x="7785607" y="-10224"/>
            <a:ext cx="2261363" cy="7782624"/>
          </a:xfrm>
          <a:prstGeom prst="rect">
            <a:avLst/>
          </a:prstGeom>
        </p:spPr>
      </p:pic>
      <p:pic>
        <p:nvPicPr>
          <p:cNvPr id="4" name="Graphic 3">
            <a:extLst>
              <a:ext uri="{FF2B5EF4-FFF2-40B4-BE49-F238E27FC236}">
                <a16:creationId xmlns:a16="http://schemas.microsoft.com/office/drawing/2014/main" id="{3AD228A0-0DFF-4236-B9DF-03AACEED141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0" y="0"/>
            <a:ext cx="7782624" cy="7782624"/>
          </a:xfrm>
          <a:prstGeom prst="rect">
            <a:avLst/>
          </a:prstGeom>
        </p:spPr>
      </p:pic>
      <p:sp>
        <p:nvSpPr>
          <p:cNvPr id="44" name="Text Placeholder 43">
            <a:extLst>
              <a:ext uri="{FF2B5EF4-FFF2-40B4-BE49-F238E27FC236}">
                <a16:creationId xmlns:a16="http://schemas.microsoft.com/office/drawing/2014/main" id="{08AD442F-F001-4099-B036-C4A4456A71A4}"/>
              </a:ext>
            </a:extLst>
          </p:cNvPr>
          <p:cNvSpPr>
            <a:spLocks noGrp="1"/>
          </p:cNvSpPr>
          <p:nvPr>
            <p:ph type="body" sz="quarter" idx="12"/>
          </p:nvPr>
        </p:nvSpPr>
        <p:spPr>
          <a:xfrm>
            <a:off x="232131"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en-US" noProof="0"/>
              <a:t>Click to edit Master text styles</a:t>
            </a:r>
          </a:p>
        </p:txBody>
      </p:sp>
      <p:sp>
        <p:nvSpPr>
          <p:cNvPr id="47" name="Text Placeholder 46">
            <a:extLst>
              <a:ext uri="{FF2B5EF4-FFF2-40B4-BE49-F238E27FC236}">
                <a16:creationId xmlns:a16="http://schemas.microsoft.com/office/drawing/2014/main" id="{CB4DE845-5640-4C82-843D-307D1A1367F0}"/>
              </a:ext>
            </a:extLst>
          </p:cNvPr>
          <p:cNvSpPr>
            <a:spLocks noGrp="1"/>
          </p:cNvSpPr>
          <p:nvPr>
            <p:ph type="body" sz="quarter" idx="13" hasCustomPrompt="1"/>
          </p:nvPr>
        </p:nvSpPr>
        <p:spPr>
          <a:xfrm>
            <a:off x="230199" y="4715008"/>
            <a:ext cx="1724715" cy="830996"/>
          </a:xfrm>
        </p:spPr>
        <p:txBody>
          <a:bodyPr rtlCol="0">
            <a:normAutofit/>
          </a:bodyPr>
          <a:lstStyle>
            <a:lvl1pPr marL="0" indent="0" algn="ctr">
              <a:lnSpc>
                <a:spcPct val="100000"/>
              </a:lnSpc>
              <a:buNone/>
              <a:defRPr sz="4800" b="1">
                <a:latin typeface="+mj-lt"/>
              </a:defRPr>
            </a:lvl1pPr>
          </a:lstStyle>
          <a:p>
            <a:pPr lvl="0" rtl="0"/>
            <a:r>
              <a:rPr lang="en-GB" noProof="0"/>
              <a:t>Date</a:t>
            </a:r>
          </a:p>
        </p:txBody>
      </p:sp>
      <p:sp>
        <p:nvSpPr>
          <p:cNvPr id="49" name="Text Placeholder 48">
            <a:extLst>
              <a:ext uri="{FF2B5EF4-FFF2-40B4-BE49-F238E27FC236}">
                <a16:creationId xmlns:a16="http://schemas.microsoft.com/office/drawing/2014/main" id="{DB8B0D9D-8366-48EA-964E-D1D4440EF852}"/>
              </a:ext>
            </a:extLst>
          </p:cNvPr>
          <p:cNvSpPr>
            <a:spLocks noGrp="1"/>
          </p:cNvSpPr>
          <p:nvPr>
            <p:ph type="body" sz="quarter" idx="14" hasCustomPrompt="1"/>
          </p:nvPr>
        </p:nvSpPr>
        <p:spPr>
          <a:xfrm>
            <a:off x="232131" y="5746692"/>
            <a:ext cx="1720850" cy="830997"/>
          </a:xfrm>
        </p:spPr>
        <p:txBody>
          <a:bodyPr rtlCol="0">
            <a:noAutofit/>
          </a:bodyPr>
          <a:lstStyle>
            <a:lvl1pPr marL="0" indent="0" algn="ctr">
              <a:lnSpc>
                <a:spcPct val="100000"/>
              </a:lnSpc>
              <a:buNone/>
              <a:defRPr sz="2400" b="1">
                <a:solidFill>
                  <a:schemeClr val="tx1"/>
                </a:solidFill>
                <a:latin typeface="+mj-lt"/>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en-GB" noProof="0"/>
              <a:t>Click To Edit</a:t>
            </a:r>
          </a:p>
        </p:txBody>
      </p:sp>
      <p:sp>
        <p:nvSpPr>
          <p:cNvPr id="56" name="Text Placeholder 43">
            <a:extLst>
              <a:ext uri="{FF2B5EF4-FFF2-40B4-BE49-F238E27FC236}">
                <a16:creationId xmlns:a16="http://schemas.microsoft.com/office/drawing/2014/main" id="{63F8D232-CBB4-4424-A2EB-F965341045A6}"/>
              </a:ext>
            </a:extLst>
          </p:cNvPr>
          <p:cNvSpPr>
            <a:spLocks noGrp="1"/>
          </p:cNvSpPr>
          <p:nvPr>
            <p:ph type="body" sz="quarter" idx="15"/>
          </p:nvPr>
        </p:nvSpPr>
        <p:spPr>
          <a:xfrm>
            <a:off x="2200948"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en-US" noProof="0"/>
              <a:t>Click to edit Master text styles</a:t>
            </a:r>
          </a:p>
        </p:txBody>
      </p:sp>
      <p:sp>
        <p:nvSpPr>
          <p:cNvPr id="57" name="Text Placeholder 46">
            <a:extLst>
              <a:ext uri="{FF2B5EF4-FFF2-40B4-BE49-F238E27FC236}">
                <a16:creationId xmlns:a16="http://schemas.microsoft.com/office/drawing/2014/main" id="{118EB052-2F43-49C0-9F7A-9838BF4A0AC0}"/>
              </a:ext>
            </a:extLst>
          </p:cNvPr>
          <p:cNvSpPr>
            <a:spLocks noGrp="1"/>
          </p:cNvSpPr>
          <p:nvPr>
            <p:ph type="body" sz="quarter" idx="16" hasCustomPrompt="1"/>
          </p:nvPr>
        </p:nvSpPr>
        <p:spPr>
          <a:xfrm>
            <a:off x="2199016" y="4715008"/>
            <a:ext cx="1724715" cy="830996"/>
          </a:xfrm>
        </p:spPr>
        <p:txBody>
          <a:bodyPr rtlCol="0">
            <a:normAutofit/>
          </a:bodyPr>
          <a:lstStyle>
            <a:lvl1pPr marL="0" indent="0" algn="ctr">
              <a:lnSpc>
                <a:spcPct val="100000"/>
              </a:lnSpc>
              <a:buNone/>
              <a:defRPr sz="4800" b="1">
                <a:latin typeface="+mj-lt"/>
              </a:defRPr>
            </a:lvl1pPr>
          </a:lstStyle>
          <a:p>
            <a:pPr lvl="0" rtl="0"/>
            <a:r>
              <a:rPr lang="en-GB" noProof="0"/>
              <a:t>Date</a:t>
            </a:r>
          </a:p>
        </p:txBody>
      </p:sp>
      <p:sp>
        <p:nvSpPr>
          <p:cNvPr id="58" name="Text Placeholder 48">
            <a:extLst>
              <a:ext uri="{FF2B5EF4-FFF2-40B4-BE49-F238E27FC236}">
                <a16:creationId xmlns:a16="http://schemas.microsoft.com/office/drawing/2014/main" id="{F342DF95-1180-4736-96DC-2F82933CF0E2}"/>
              </a:ext>
            </a:extLst>
          </p:cNvPr>
          <p:cNvSpPr>
            <a:spLocks noGrp="1"/>
          </p:cNvSpPr>
          <p:nvPr>
            <p:ph type="body" sz="quarter" idx="17" hasCustomPrompt="1"/>
          </p:nvPr>
        </p:nvSpPr>
        <p:spPr>
          <a:xfrm>
            <a:off x="2200948" y="5746692"/>
            <a:ext cx="1720850" cy="830997"/>
          </a:xfrm>
        </p:spPr>
        <p:txBody>
          <a:bodyPr rtlCol="0">
            <a:noAutofit/>
          </a:bodyPr>
          <a:lstStyle>
            <a:lvl1pPr marL="0" indent="0" algn="ctr">
              <a:lnSpc>
                <a:spcPct val="100000"/>
              </a:lnSpc>
              <a:buNone/>
              <a:defRPr sz="2400" b="1">
                <a:solidFill>
                  <a:schemeClr val="tx1"/>
                </a:solidFill>
                <a:latin typeface="+mj-lt"/>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en-GB" noProof="0"/>
              <a:t>Click To Edit</a:t>
            </a:r>
          </a:p>
        </p:txBody>
      </p:sp>
      <p:sp>
        <p:nvSpPr>
          <p:cNvPr id="59" name="Text Placeholder 43">
            <a:extLst>
              <a:ext uri="{FF2B5EF4-FFF2-40B4-BE49-F238E27FC236}">
                <a16:creationId xmlns:a16="http://schemas.microsoft.com/office/drawing/2014/main" id="{89E42A06-6B45-4DA8-ACB9-80A6DCB26B0F}"/>
              </a:ext>
            </a:extLst>
          </p:cNvPr>
          <p:cNvSpPr>
            <a:spLocks noGrp="1"/>
          </p:cNvSpPr>
          <p:nvPr>
            <p:ph type="body" sz="quarter" idx="18"/>
          </p:nvPr>
        </p:nvSpPr>
        <p:spPr>
          <a:xfrm>
            <a:off x="4169765"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en-US" noProof="0"/>
              <a:t>Click to edit Master text styles</a:t>
            </a:r>
          </a:p>
        </p:txBody>
      </p:sp>
      <p:sp>
        <p:nvSpPr>
          <p:cNvPr id="60" name="Text Placeholder 46">
            <a:extLst>
              <a:ext uri="{FF2B5EF4-FFF2-40B4-BE49-F238E27FC236}">
                <a16:creationId xmlns:a16="http://schemas.microsoft.com/office/drawing/2014/main" id="{D68409DA-2B5D-42D4-8D5B-1FFA7A475060}"/>
              </a:ext>
            </a:extLst>
          </p:cNvPr>
          <p:cNvSpPr>
            <a:spLocks noGrp="1"/>
          </p:cNvSpPr>
          <p:nvPr>
            <p:ph type="body" sz="quarter" idx="19" hasCustomPrompt="1"/>
          </p:nvPr>
        </p:nvSpPr>
        <p:spPr>
          <a:xfrm>
            <a:off x="4167833" y="4715008"/>
            <a:ext cx="1724715" cy="830996"/>
          </a:xfrm>
        </p:spPr>
        <p:txBody>
          <a:bodyPr rtlCol="0">
            <a:normAutofit/>
          </a:bodyPr>
          <a:lstStyle>
            <a:lvl1pPr marL="0" indent="0" algn="ctr">
              <a:lnSpc>
                <a:spcPct val="100000"/>
              </a:lnSpc>
              <a:buNone/>
              <a:defRPr sz="4800" b="1">
                <a:latin typeface="+mj-lt"/>
              </a:defRPr>
            </a:lvl1pPr>
          </a:lstStyle>
          <a:p>
            <a:pPr lvl="0" rtl="0"/>
            <a:r>
              <a:rPr lang="en-GB" noProof="0"/>
              <a:t>Date</a:t>
            </a:r>
          </a:p>
        </p:txBody>
      </p:sp>
      <p:sp>
        <p:nvSpPr>
          <p:cNvPr id="61" name="Text Placeholder 48">
            <a:extLst>
              <a:ext uri="{FF2B5EF4-FFF2-40B4-BE49-F238E27FC236}">
                <a16:creationId xmlns:a16="http://schemas.microsoft.com/office/drawing/2014/main" id="{4F744FFD-46B3-4F58-B792-62FE74AEA44A}"/>
              </a:ext>
            </a:extLst>
          </p:cNvPr>
          <p:cNvSpPr>
            <a:spLocks noGrp="1"/>
          </p:cNvSpPr>
          <p:nvPr>
            <p:ph type="body" sz="quarter" idx="20" hasCustomPrompt="1"/>
          </p:nvPr>
        </p:nvSpPr>
        <p:spPr>
          <a:xfrm>
            <a:off x="4169765" y="5746692"/>
            <a:ext cx="1720850" cy="830997"/>
          </a:xfrm>
        </p:spPr>
        <p:txBody>
          <a:bodyPr rtlCol="0">
            <a:noAutofit/>
          </a:bodyPr>
          <a:lstStyle>
            <a:lvl1pPr marL="0" indent="0" algn="ctr">
              <a:lnSpc>
                <a:spcPct val="100000"/>
              </a:lnSpc>
              <a:buNone/>
              <a:defRPr sz="2400" b="1">
                <a:solidFill>
                  <a:schemeClr val="tx1"/>
                </a:solidFill>
                <a:latin typeface="+mj-lt"/>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en-GB" noProof="0"/>
              <a:t>Click To Edit</a:t>
            </a:r>
          </a:p>
        </p:txBody>
      </p:sp>
      <p:sp>
        <p:nvSpPr>
          <p:cNvPr id="62" name="Text Placeholder 43">
            <a:extLst>
              <a:ext uri="{FF2B5EF4-FFF2-40B4-BE49-F238E27FC236}">
                <a16:creationId xmlns:a16="http://schemas.microsoft.com/office/drawing/2014/main" id="{ECD30AA6-6799-4574-A07B-D3874C6FEB80}"/>
              </a:ext>
            </a:extLst>
          </p:cNvPr>
          <p:cNvSpPr>
            <a:spLocks noGrp="1"/>
          </p:cNvSpPr>
          <p:nvPr>
            <p:ph type="body" sz="quarter" idx="21"/>
          </p:nvPr>
        </p:nvSpPr>
        <p:spPr>
          <a:xfrm>
            <a:off x="6138582"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en-US" noProof="0"/>
              <a:t>Click to edit Master text styles</a:t>
            </a:r>
          </a:p>
        </p:txBody>
      </p:sp>
      <p:sp>
        <p:nvSpPr>
          <p:cNvPr id="63" name="Text Placeholder 46">
            <a:extLst>
              <a:ext uri="{FF2B5EF4-FFF2-40B4-BE49-F238E27FC236}">
                <a16:creationId xmlns:a16="http://schemas.microsoft.com/office/drawing/2014/main" id="{793AB210-5E06-470D-8665-E5F85238D44D}"/>
              </a:ext>
            </a:extLst>
          </p:cNvPr>
          <p:cNvSpPr>
            <a:spLocks noGrp="1"/>
          </p:cNvSpPr>
          <p:nvPr>
            <p:ph type="body" sz="quarter" idx="22" hasCustomPrompt="1"/>
          </p:nvPr>
        </p:nvSpPr>
        <p:spPr>
          <a:xfrm>
            <a:off x="6136650" y="4715008"/>
            <a:ext cx="1724715" cy="830996"/>
          </a:xfrm>
        </p:spPr>
        <p:txBody>
          <a:bodyPr rtlCol="0">
            <a:normAutofit/>
          </a:bodyPr>
          <a:lstStyle>
            <a:lvl1pPr marL="0" indent="0" algn="ctr">
              <a:lnSpc>
                <a:spcPct val="100000"/>
              </a:lnSpc>
              <a:buNone/>
              <a:defRPr sz="4800" b="1">
                <a:latin typeface="+mj-lt"/>
              </a:defRPr>
            </a:lvl1pPr>
          </a:lstStyle>
          <a:p>
            <a:pPr lvl="0" rtl="0"/>
            <a:r>
              <a:rPr lang="en-GB" noProof="0"/>
              <a:t>Date</a:t>
            </a:r>
          </a:p>
        </p:txBody>
      </p:sp>
      <p:sp>
        <p:nvSpPr>
          <p:cNvPr id="64" name="Text Placeholder 48">
            <a:extLst>
              <a:ext uri="{FF2B5EF4-FFF2-40B4-BE49-F238E27FC236}">
                <a16:creationId xmlns:a16="http://schemas.microsoft.com/office/drawing/2014/main" id="{9481CC62-9A00-4DF8-818D-A1196A6BD96D}"/>
              </a:ext>
            </a:extLst>
          </p:cNvPr>
          <p:cNvSpPr>
            <a:spLocks noGrp="1"/>
          </p:cNvSpPr>
          <p:nvPr>
            <p:ph type="body" sz="quarter" idx="23" hasCustomPrompt="1"/>
          </p:nvPr>
        </p:nvSpPr>
        <p:spPr>
          <a:xfrm>
            <a:off x="6138582" y="5746692"/>
            <a:ext cx="1720850" cy="830997"/>
          </a:xfrm>
        </p:spPr>
        <p:txBody>
          <a:bodyPr rtlCol="0">
            <a:noAutofit/>
          </a:bodyPr>
          <a:lstStyle>
            <a:lvl1pPr marL="0" indent="0" algn="ctr">
              <a:lnSpc>
                <a:spcPct val="100000"/>
              </a:lnSpc>
              <a:buNone/>
              <a:defRPr sz="2400" b="1">
                <a:solidFill>
                  <a:schemeClr val="tx1"/>
                </a:solidFill>
                <a:latin typeface="+mj-lt"/>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en-GB" noProof="0"/>
              <a:t>Click To Edit</a:t>
            </a:r>
          </a:p>
        </p:txBody>
      </p:sp>
      <p:sp>
        <p:nvSpPr>
          <p:cNvPr id="65" name="Text Placeholder 43">
            <a:extLst>
              <a:ext uri="{FF2B5EF4-FFF2-40B4-BE49-F238E27FC236}">
                <a16:creationId xmlns:a16="http://schemas.microsoft.com/office/drawing/2014/main" id="{4F86B3AA-5966-4B87-BC76-A3BA5A0479B3}"/>
              </a:ext>
            </a:extLst>
          </p:cNvPr>
          <p:cNvSpPr>
            <a:spLocks noGrp="1"/>
          </p:cNvSpPr>
          <p:nvPr>
            <p:ph type="body" sz="quarter" idx="24"/>
          </p:nvPr>
        </p:nvSpPr>
        <p:spPr>
          <a:xfrm>
            <a:off x="8107401" y="4171165"/>
            <a:ext cx="1720850" cy="338554"/>
          </a:xfrm>
        </p:spPr>
        <p:txBody>
          <a:bodyPr rtlCol="0">
            <a:noAutofit/>
          </a:bodyPr>
          <a:lstStyle>
            <a:lvl1pPr marL="0" indent="0" algn="ctr">
              <a:lnSpc>
                <a:spcPct val="100000"/>
              </a:lnSpc>
              <a:buNone/>
              <a:defRPr sz="1600"/>
            </a:lvl1pPr>
            <a:lvl2pPr marL="502920" indent="0">
              <a:buNone/>
              <a:defRPr sz="1600"/>
            </a:lvl2pPr>
            <a:lvl3pPr marL="1005840" indent="0">
              <a:buNone/>
              <a:defRPr sz="1600"/>
            </a:lvl3pPr>
            <a:lvl4pPr marL="1508760" indent="0">
              <a:buNone/>
              <a:defRPr sz="1600"/>
            </a:lvl4pPr>
            <a:lvl5pPr marL="2011680" indent="0">
              <a:buNone/>
              <a:defRPr sz="1600"/>
            </a:lvl5pPr>
          </a:lstStyle>
          <a:p>
            <a:pPr lvl="0" rtl="0"/>
            <a:r>
              <a:rPr lang="en-US" noProof="0"/>
              <a:t>Click to edit Master text styles</a:t>
            </a:r>
          </a:p>
        </p:txBody>
      </p:sp>
      <p:sp>
        <p:nvSpPr>
          <p:cNvPr id="66" name="Text Placeholder 46">
            <a:extLst>
              <a:ext uri="{FF2B5EF4-FFF2-40B4-BE49-F238E27FC236}">
                <a16:creationId xmlns:a16="http://schemas.microsoft.com/office/drawing/2014/main" id="{562FE67E-C98C-463C-9C9E-138D5BD1FC38}"/>
              </a:ext>
            </a:extLst>
          </p:cNvPr>
          <p:cNvSpPr>
            <a:spLocks noGrp="1"/>
          </p:cNvSpPr>
          <p:nvPr>
            <p:ph type="body" sz="quarter" idx="25" hasCustomPrompt="1"/>
          </p:nvPr>
        </p:nvSpPr>
        <p:spPr>
          <a:xfrm>
            <a:off x="8105469" y="4715008"/>
            <a:ext cx="1724715" cy="830996"/>
          </a:xfrm>
        </p:spPr>
        <p:txBody>
          <a:bodyPr rtlCol="0">
            <a:normAutofit/>
          </a:bodyPr>
          <a:lstStyle>
            <a:lvl1pPr marL="0" indent="0" algn="ctr">
              <a:lnSpc>
                <a:spcPct val="100000"/>
              </a:lnSpc>
              <a:buNone/>
              <a:defRPr sz="4800" b="1">
                <a:latin typeface="+mj-lt"/>
              </a:defRPr>
            </a:lvl1pPr>
          </a:lstStyle>
          <a:p>
            <a:pPr lvl="0" rtl="0"/>
            <a:r>
              <a:rPr lang="en-GB" noProof="0"/>
              <a:t>Date</a:t>
            </a:r>
          </a:p>
        </p:txBody>
      </p:sp>
      <p:sp>
        <p:nvSpPr>
          <p:cNvPr id="67" name="Text Placeholder 48">
            <a:extLst>
              <a:ext uri="{FF2B5EF4-FFF2-40B4-BE49-F238E27FC236}">
                <a16:creationId xmlns:a16="http://schemas.microsoft.com/office/drawing/2014/main" id="{7791D4A2-98D8-4A8D-B3B5-48D680A64688}"/>
              </a:ext>
            </a:extLst>
          </p:cNvPr>
          <p:cNvSpPr>
            <a:spLocks noGrp="1"/>
          </p:cNvSpPr>
          <p:nvPr>
            <p:ph type="body" sz="quarter" idx="26" hasCustomPrompt="1"/>
          </p:nvPr>
        </p:nvSpPr>
        <p:spPr>
          <a:xfrm>
            <a:off x="8107401" y="5746692"/>
            <a:ext cx="1720850" cy="830997"/>
          </a:xfrm>
        </p:spPr>
        <p:txBody>
          <a:bodyPr rtlCol="0">
            <a:noAutofit/>
          </a:bodyPr>
          <a:lstStyle>
            <a:lvl1pPr marL="0" indent="0" algn="ctr">
              <a:lnSpc>
                <a:spcPct val="100000"/>
              </a:lnSpc>
              <a:buNone/>
              <a:defRPr sz="2400" b="1">
                <a:solidFill>
                  <a:schemeClr val="tx1"/>
                </a:solidFill>
                <a:latin typeface="+mj-lt"/>
              </a:defRPr>
            </a:lvl1pPr>
            <a:lvl2pPr marL="502920" indent="0">
              <a:buNone/>
              <a:defRPr sz="2400">
                <a:solidFill>
                  <a:schemeClr val="tx1"/>
                </a:solidFill>
              </a:defRPr>
            </a:lvl2pPr>
            <a:lvl3pPr marL="1005840" indent="0">
              <a:buNone/>
              <a:defRPr sz="2400">
                <a:solidFill>
                  <a:schemeClr val="tx1"/>
                </a:solidFill>
              </a:defRPr>
            </a:lvl3pPr>
            <a:lvl4pPr marL="1508760" indent="0">
              <a:buNone/>
              <a:defRPr sz="2400">
                <a:solidFill>
                  <a:schemeClr val="tx1"/>
                </a:solidFill>
              </a:defRPr>
            </a:lvl4pPr>
            <a:lvl5pPr marL="2011680" indent="0">
              <a:buNone/>
              <a:defRPr sz="2400">
                <a:solidFill>
                  <a:schemeClr val="tx1"/>
                </a:solidFill>
              </a:defRPr>
            </a:lvl5pPr>
          </a:lstStyle>
          <a:p>
            <a:pPr lvl="0" rtl="0"/>
            <a:r>
              <a:rPr lang="en-GB" noProof="0"/>
              <a:t>Click To Edit</a:t>
            </a:r>
          </a:p>
        </p:txBody>
      </p:sp>
      <p:pic>
        <p:nvPicPr>
          <p:cNvPr id="22" name="Graphic 21">
            <a:extLst>
              <a:ext uri="{FF2B5EF4-FFF2-40B4-BE49-F238E27FC236}">
                <a16:creationId xmlns:a16="http://schemas.microsoft.com/office/drawing/2014/main" id="{C4B8E788-AA33-A84B-9300-6C4E9F69E8E5}"/>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3118" t="39490" r="-6142" b="1"/>
          <a:stretch/>
        </p:blipFill>
        <p:spPr>
          <a:xfrm>
            <a:off x="2213042" y="0"/>
            <a:ext cx="5649288" cy="2934193"/>
          </a:xfrm>
          <a:prstGeom prst="rect">
            <a:avLst/>
          </a:prstGeom>
        </p:spPr>
      </p:pic>
      <p:sp>
        <p:nvSpPr>
          <p:cNvPr id="40" name="Text Placeholder 39">
            <a:extLst>
              <a:ext uri="{FF2B5EF4-FFF2-40B4-BE49-F238E27FC236}">
                <a16:creationId xmlns:a16="http://schemas.microsoft.com/office/drawing/2014/main" id="{4450F75A-C755-4D9F-88A0-1C5C4A96D881}"/>
              </a:ext>
            </a:extLst>
          </p:cNvPr>
          <p:cNvSpPr>
            <a:spLocks noGrp="1"/>
          </p:cNvSpPr>
          <p:nvPr>
            <p:ph type="body" sz="quarter" idx="10"/>
          </p:nvPr>
        </p:nvSpPr>
        <p:spPr>
          <a:xfrm>
            <a:off x="2892413" y="548908"/>
            <a:ext cx="4143387" cy="514082"/>
          </a:xfrm>
        </p:spPr>
        <p:txBody>
          <a:bodyPr rtlCol="0">
            <a:normAutofit/>
          </a:bodyPr>
          <a:lstStyle>
            <a:lvl1pPr marL="0" indent="0" algn="ctr">
              <a:lnSpc>
                <a:spcPct val="100000"/>
              </a:lnSpc>
              <a:buNone/>
              <a:defRPr sz="2000">
                <a:solidFill>
                  <a:schemeClr val="bg1"/>
                </a:solidFill>
              </a:defRPr>
            </a:lvl1pPr>
          </a:lstStyle>
          <a:p>
            <a:pPr lvl="0" rtl="0"/>
            <a:r>
              <a:rPr lang="en-US" noProof="0"/>
              <a:t>Click to edit Master text styles</a:t>
            </a:r>
          </a:p>
        </p:txBody>
      </p:sp>
      <p:sp>
        <p:nvSpPr>
          <p:cNvPr id="23" name="Title 1">
            <a:extLst>
              <a:ext uri="{FF2B5EF4-FFF2-40B4-BE49-F238E27FC236}">
                <a16:creationId xmlns:a16="http://schemas.microsoft.com/office/drawing/2014/main" id="{0BC5E549-2974-44AE-9F99-10523EC488AA}"/>
              </a:ext>
            </a:extLst>
          </p:cNvPr>
          <p:cNvSpPr>
            <a:spLocks noGrp="1"/>
          </p:cNvSpPr>
          <p:nvPr>
            <p:ph type="title"/>
          </p:nvPr>
        </p:nvSpPr>
        <p:spPr>
          <a:xfrm>
            <a:off x="2878137" y="1062990"/>
            <a:ext cx="4157663" cy="1275732"/>
          </a:xfrm>
        </p:spPr>
        <p:txBody>
          <a:bodyPr rtlCol="0" anchor="t">
            <a:normAutofit/>
          </a:bodyPr>
          <a:lstStyle>
            <a:lvl1pPr algn="ctr">
              <a:lnSpc>
                <a:spcPct val="100000"/>
              </a:lnSpc>
              <a:defRPr sz="4400">
                <a:solidFill>
                  <a:schemeClr val="bg1"/>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3775655351"/>
      </p:ext>
    </p:extLst>
  </p:cSld>
  <p:clrMapOvr>
    <a:masterClrMapping/>
  </p:clrMapOvr>
  <p:extLst>
    <p:ext uri="{DCECCB84-F9BA-43D5-87BE-67443E8EF086}">
      <p15:sldGuideLst xmlns:p15="http://schemas.microsoft.com/office/powerpoint/2012/main">
        <p15:guide id="1" pos="144">
          <p15:clr>
            <a:srgbClr val="FBAE40"/>
          </p15:clr>
        </p15:guide>
        <p15:guide id="2" orient="horz" pos="144">
          <p15:clr>
            <a:srgbClr val="FBAE40"/>
          </p15:clr>
        </p15:guide>
        <p15:guide id="3" pos="6192">
          <p15:clr>
            <a:srgbClr val="FBAE40"/>
          </p15:clr>
        </p15:guide>
        <p15:guide id="4" orient="horz" pos="475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pPr rtl="0"/>
            <a:fld id="{ACD54980-76BE-4F15-9935-2BFF69582D5E}" type="datetime1">
              <a:rPr lang="en-GB" noProof="0" smtClean="0"/>
              <a:t>07/10/2025</a:t>
            </a:fld>
            <a:endParaRPr lang="en-GB" noProof="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pPr rtl="0"/>
            <a:endParaRPr lang="en-GB" noProof="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pPr rtl="0"/>
            <a:fld id="{775F3F6B-B4FF-4010-ACCC-F66F915546A2}" type="slidenum">
              <a:rPr lang="en-GB" noProof="0" smtClean="0"/>
              <a:t>‹#›</a:t>
            </a:fld>
            <a:endParaRPr lang="en-GB" noProof="0"/>
          </a:p>
        </p:txBody>
      </p:sp>
    </p:spTree>
    <p:extLst>
      <p:ext uri="{BB962C8B-B14F-4D97-AF65-F5344CB8AC3E}">
        <p14:creationId xmlns:p14="http://schemas.microsoft.com/office/powerpoint/2010/main" val="657119329"/>
      </p:ext>
    </p:extLst>
  </p:cSld>
  <p:clrMap bg1="lt1" tx1="dk1" bg2="lt2" tx2="dk2" accent1="accent1" accent2="accent2" accent3="accent3" accent4="accent4" accent5="accent5" accent6="accent6" hlink="hlink" folHlink="folHlink"/>
  <p:sldLayoutIdLst>
    <p:sldLayoutId id="2147483671" r:id="rId1"/>
    <p:sldLayoutId id="2147483672" r:id="rId2"/>
  </p:sldLayoutIdLst>
  <p:hf sldNum="0"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orient="horz" pos="144">
          <p15:clr>
            <a:srgbClr val="F26B43"/>
          </p15:clr>
        </p15:guide>
        <p15:guide id="3" pos="6192">
          <p15:clr>
            <a:srgbClr val="F26B43"/>
          </p15:clr>
        </p15:guide>
        <p15:guide id="4" orient="horz" pos="47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hyperlink" Target="https://www.littlewandlelettersandsounds.org.uk/resources/for-par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03630F6-0A49-41CA-9C9C-D02205EA9F0A}"/>
              </a:ext>
            </a:extLst>
          </p:cNvPr>
          <p:cNvSpPr>
            <a:spLocks noGrp="1"/>
          </p:cNvSpPr>
          <p:nvPr>
            <p:ph type="body" sz="quarter" idx="24"/>
          </p:nvPr>
        </p:nvSpPr>
        <p:spPr>
          <a:xfrm>
            <a:off x="8107401" y="4171165"/>
            <a:ext cx="1720850" cy="338554"/>
          </a:xfrm>
        </p:spPr>
        <p:txBody>
          <a:bodyPr rtlCol="0"/>
          <a:lstStyle/>
          <a:p>
            <a:r>
              <a:rPr lang="en-GB"/>
              <a:t>Friday</a:t>
            </a:r>
          </a:p>
        </p:txBody>
      </p:sp>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160602" y="134315"/>
            <a:ext cx="1970841" cy="196641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268132"/>
            <a:ext cx="4389138" cy="1832596"/>
          </a:xfrm>
        </p:spPr>
        <p:txBody>
          <a:bodyPr rtlCol="0">
            <a:normAutofit/>
          </a:bodyPr>
          <a:lstStyle/>
          <a:p>
            <a:pPr rtl="0"/>
            <a:r>
              <a:rPr lang="en-GB" dirty="0">
                <a:solidFill>
                  <a:srgbClr val="002060"/>
                </a:solidFill>
                <a:latin typeface="Calibri" panose="020F0502020204030204" pitchFamily="34" charset="0"/>
                <a:cs typeface="Calibri" panose="020F0502020204030204" pitchFamily="34" charset="0"/>
              </a:rPr>
              <a:t>St Nicholas Church School</a:t>
            </a:r>
          </a:p>
        </p:txBody>
      </p:sp>
      <p:sp>
        <p:nvSpPr>
          <p:cNvPr id="32" name="TextBox 31">
            <a:extLst>
              <a:ext uri="{FF2B5EF4-FFF2-40B4-BE49-F238E27FC236}">
                <a16:creationId xmlns:a16="http://schemas.microsoft.com/office/drawing/2014/main" id="{85ACF581-D2B6-6D93-3329-C4FDB64382C8}"/>
              </a:ext>
            </a:extLst>
          </p:cNvPr>
          <p:cNvSpPr txBox="1"/>
          <p:nvPr/>
        </p:nvSpPr>
        <p:spPr>
          <a:xfrm>
            <a:off x="446730" y="3186529"/>
            <a:ext cx="9303270" cy="2123658"/>
          </a:xfrm>
          <a:prstGeom prst="rect">
            <a:avLst/>
          </a:prstGeom>
          <a:solidFill>
            <a:schemeClr val="bg1"/>
          </a:solidFill>
          <a:ln w="76200">
            <a:solidFill>
              <a:srgbClr val="92D050"/>
            </a:solidFill>
          </a:ln>
        </p:spPr>
        <p:txBody>
          <a:bodyPr wrap="square" lIns="91440" tIns="45720" rIns="91440" bIns="45720" rtlCol="0" anchor="t">
            <a:spAutoFit/>
          </a:bodyPr>
          <a:lstStyle/>
          <a:p>
            <a:pPr algn="ctr"/>
            <a:r>
              <a:rPr lang="en-GB" sz="6600" dirty="0">
                <a:latin typeface="Calibri" panose="020F0502020204030204" pitchFamily="34" charset="0"/>
                <a:cs typeface="Calibri" panose="020F0502020204030204" pitchFamily="34" charset="0"/>
              </a:rPr>
              <a:t>Phonics and Reading Information: EYFS</a:t>
            </a:r>
          </a:p>
        </p:txBody>
      </p:sp>
    </p:spTree>
    <p:extLst>
      <p:ext uri="{BB962C8B-B14F-4D97-AF65-F5344CB8AC3E}">
        <p14:creationId xmlns:p14="http://schemas.microsoft.com/office/powerpoint/2010/main" val="15354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160602" y="134315"/>
            <a:ext cx="1970841" cy="196641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268132"/>
            <a:ext cx="4389138" cy="1832596"/>
          </a:xfrm>
        </p:spPr>
        <p:txBody>
          <a:bodyPr rtlCol="0">
            <a:normAutofit/>
          </a:bodyPr>
          <a:lstStyle/>
          <a:p>
            <a:pPr rtl="0"/>
            <a:r>
              <a:rPr lang="en-GB" dirty="0">
                <a:solidFill>
                  <a:srgbClr val="002060"/>
                </a:solidFill>
                <a:latin typeface="Calibri" panose="020F0502020204030204" pitchFamily="34" charset="0"/>
                <a:cs typeface="Calibri" panose="020F0502020204030204" pitchFamily="34" charset="0"/>
              </a:rPr>
              <a:t>Volunteers / Visitors</a:t>
            </a:r>
          </a:p>
        </p:txBody>
      </p:sp>
      <p:sp>
        <p:nvSpPr>
          <p:cNvPr id="35" name="TextBox 34">
            <a:extLst>
              <a:ext uri="{FF2B5EF4-FFF2-40B4-BE49-F238E27FC236}">
                <a16:creationId xmlns:a16="http://schemas.microsoft.com/office/drawing/2014/main" id="{1D2D3D2D-70DF-B254-3A8B-82FB26725A1B}"/>
              </a:ext>
            </a:extLst>
          </p:cNvPr>
          <p:cNvSpPr txBox="1"/>
          <p:nvPr/>
        </p:nvSpPr>
        <p:spPr>
          <a:xfrm>
            <a:off x="668315" y="3348200"/>
            <a:ext cx="8545487" cy="3970318"/>
          </a:xfrm>
          <a:prstGeom prst="rect">
            <a:avLst/>
          </a:prstGeom>
          <a:solidFill>
            <a:schemeClr val="bg1"/>
          </a:solidFill>
          <a:ln w="76200">
            <a:solidFill>
              <a:schemeClr val="accent1"/>
            </a:solidFill>
          </a:ln>
        </p:spPr>
        <p:txBody>
          <a:bodyPr wrap="square" rtlCol="0">
            <a:spAutoFit/>
          </a:bodyPr>
          <a:lstStyle/>
          <a:p>
            <a:pPr algn="l" rtl="0" fontAlgn="base"/>
            <a:r>
              <a:rPr lang="en-GB" sz="2400" dirty="0">
                <a:solidFill>
                  <a:srgbClr val="000000"/>
                </a:solidFill>
                <a:latin typeface="Calibri" panose="020F0502020204030204" pitchFamily="34" charset="0"/>
                <a:cs typeface="Calibri" panose="020F0502020204030204" pitchFamily="34" charset="0"/>
              </a:rPr>
              <a:t>We love having visitors and volunteers in school so if you have a special skill you can share then please speak to us.</a:t>
            </a:r>
          </a:p>
          <a:p>
            <a:pPr algn="l" rtl="0" fontAlgn="base"/>
            <a:endParaRPr lang="en-GB" sz="2400" i="0" dirty="0">
              <a:solidFill>
                <a:srgbClr val="000000"/>
              </a:solidFill>
              <a:effectLst/>
              <a:latin typeface="Calibri" panose="020F0502020204030204" pitchFamily="34" charset="0"/>
              <a:cs typeface="Calibri" panose="020F0502020204030204" pitchFamily="34" charset="0"/>
            </a:endParaRPr>
          </a:p>
          <a:p>
            <a:pPr algn="l" rtl="0" fontAlgn="base"/>
            <a:r>
              <a:rPr lang="en-GB" sz="2400" dirty="0">
                <a:solidFill>
                  <a:srgbClr val="000000"/>
                </a:solidFill>
                <a:latin typeface="Calibri" panose="020F0502020204030204" pitchFamily="34" charset="0"/>
                <a:cs typeface="Calibri" panose="020F0502020204030204" pitchFamily="34" charset="0"/>
              </a:rPr>
              <a:t>We also have several volunteers who visit regularly.  </a:t>
            </a:r>
          </a:p>
          <a:p>
            <a:pPr algn="l" rtl="0" fontAlgn="base"/>
            <a:r>
              <a:rPr lang="en-GB" sz="2400" dirty="0">
                <a:solidFill>
                  <a:srgbClr val="000000"/>
                </a:solidFill>
                <a:latin typeface="Calibri" panose="020F0502020204030204" pitchFamily="34" charset="0"/>
                <a:cs typeface="Calibri" panose="020F0502020204030204" pitchFamily="34" charset="0"/>
              </a:rPr>
              <a:t>These volunteers have a DBS check as part of our safeguarding policy which can be carried out and is a simple online form that the office can set people up with.</a:t>
            </a:r>
          </a:p>
          <a:p>
            <a:pPr algn="l" rtl="0" fontAlgn="base"/>
            <a:endParaRPr lang="en-GB" sz="2400" i="0" dirty="0">
              <a:solidFill>
                <a:srgbClr val="000000"/>
              </a:solidFill>
              <a:effectLst/>
              <a:latin typeface="Calibri" panose="020F0502020204030204" pitchFamily="34" charset="0"/>
              <a:cs typeface="Calibri" panose="020F0502020204030204" pitchFamily="34" charset="0"/>
            </a:endParaRPr>
          </a:p>
          <a:p>
            <a:r>
              <a:rPr lang="en-GB" sz="2400" b="1" dirty="0">
                <a:solidFill>
                  <a:srgbClr val="445EA2"/>
                </a:solidFill>
                <a:latin typeface="Calibri" panose="020F0502020204030204" pitchFamily="34" charset="0"/>
                <a:cs typeface="Calibri" panose="020F0502020204030204" pitchFamily="34" charset="0"/>
              </a:rPr>
              <a:t>If you can, we would love to have many more volunteers </a:t>
            </a:r>
            <a:r>
              <a:rPr lang="en-GB" sz="2400" b="1" dirty="0">
                <a:solidFill>
                  <a:srgbClr val="445EA2"/>
                </a:solidFill>
                <a:latin typeface="Calibri" panose="020F0502020204030204" pitchFamily="34" charset="0"/>
                <a:cs typeface="Calibri" panose="020F0502020204030204" pitchFamily="34" charset="0"/>
                <a:sym typeface="Wingdings" panose="05000000000000000000" pitchFamily="2" charset="2"/>
              </a:rPr>
              <a:t></a:t>
            </a:r>
            <a:endParaRPr lang="en-GB" b="1" dirty="0">
              <a:solidFill>
                <a:srgbClr val="445EA2"/>
              </a:solidFill>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62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160602" y="134315"/>
            <a:ext cx="1970841" cy="196641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268132"/>
            <a:ext cx="4389138" cy="1832596"/>
          </a:xfrm>
        </p:spPr>
        <p:txBody>
          <a:bodyPr rtlCol="0">
            <a:normAutofit/>
          </a:bodyPr>
          <a:lstStyle/>
          <a:p>
            <a:pPr rtl="0"/>
            <a:r>
              <a:rPr lang="en-GB" dirty="0">
                <a:solidFill>
                  <a:srgbClr val="002060"/>
                </a:solidFill>
                <a:latin typeface="Calibri" panose="020F0502020204030204" pitchFamily="34" charset="0"/>
                <a:cs typeface="Calibri" panose="020F0502020204030204" pitchFamily="34" charset="0"/>
              </a:rPr>
              <a:t>Any Questions?</a:t>
            </a:r>
          </a:p>
        </p:txBody>
      </p:sp>
      <p:sp>
        <p:nvSpPr>
          <p:cNvPr id="35" name="TextBox 34">
            <a:extLst>
              <a:ext uri="{FF2B5EF4-FFF2-40B4-BE49-F238E27FC236}">
                <a16:creationId xmlns:a16="http://schemas.microsoft.com/office/drawing/2014/main" id="{1D2D3D2D-70DF-B254-3A8B-82FB26725A1B}"/>
              </a:ext>
            </a:extLst>
          </p:cNvPr>
          <p:cNvSpPr txBox="1"/>
          <p:nvPr/>
        </p:nvSpPr>
        <p:spPr>
          <a:xfrm>
            <a:off x="668315" y="3348200"/>
            <a:ext cx="8545487" cy="4154984"/>
          </a:xfrm>
          <a:prstGeom prst="rect">
            <a:avLst/>
          </a:prstGeom>
          <a:solidFill>
            <a:schemeClr val="bg1"/>
          </a:solidFill>
          <a:ln w="76200">
            <a:solidFill>
              <a:schemeClr val="accent1"/>
            </a:solidFill>
          </a:ln>
        </p:spPr>
        <p:txBody>
          <a:bodyPr wrap="square" rtlCol="0">
            <a:spAutoFit/>
          </a:bodyPr>
          <a:lstStyle/>
          <a:p>
            <a:pPr algn="ctr" rtl="0" fontAlgn="base"/>
            <a:endParaRPr lang="en-GB" sz="2400" dirty="0">
              <a:solidFill>
                <a:srgbClr val="000000"/>
              </a:solidFill>
              <a:latin typeface="Calibri" panose="020F0502020204030204" pitchFamily="34" charset="0"/>
              <a:cs typeface="Calibri" panose="020F0502020204030204" pitchFamily="34" charset="0"/>
            </a:endParaRPr>
          </a:p>
          <a:p>
            <a:pPr algn="ctr" rtl="0" fontAlgn="base"/>
            <a:r>
              <a:rPr lang="en-GB" sz="2400" dirty="0">
                <a:solidFill>
                  <a:srgbClr val="000000"/>
                </a:solidFill>
                <a:latin typeface="Calibri" panose="020F0502020204030204" pitchFamily="34" charset="0"/>
                <a:cs typeface="Calibri" panose="020F0502020204030204" pitchFamily="34" charset="0"/>
              </a:rPr>
              <a:t>Do you have any questions for us?</a:t>
            </a:r>
          </a:p>
          <a:p>
            <a:pPr algn="ctr" rtl="0" fontAlgn="base"/>
            <a:endParaRPr lang="en-GB" sz="2400" dirty="0">
              <a:solidFill>
                <a:srgbClr val="000000"/>
              </a:solidFill>
              <a:latin typeface="Calibri" panose="020F0502020204030204" pitchFamily="34" charset="0"/>
              <a:cs typeface="Calibri" panose="020F0502020204030204" pitchFamily="34" charset="0"/>
            </a:endParaRPr>
          </a:p>
          <a:p>
            <a:pPr algn="ctr" rtl="0" fontAlgn="base"/>
            <a:endParaRPr lang="en-GB" sz="2400" i="0" dirty="0">
              <a:solidFill>
                <a:srgbClr val="000000"/>
              </a:solidFill>
              <a:effectLst/>
              <a:latin typeface="Calibri" panose="020F0502020204030204" pitchFamily="34" charset="0"/>
              <a:cs typeface="Calibri" panose="020F0502020204030204" pitchFamily="34" charset="0"/>
            </a:endParaRPr>
          </a:p>
          <a:p>
            <a:pPr algn="ctr" rtl="0" fontAlgn="base"/>
            <a:endParaRPr lang="en-GB" sz="2400" dirty="0">
              <a:solidFill>
                <a:srgbClr val="000000"/>
              </a:solidFill>
              <a:latin typeface="Calibri" panose="020F0502020204030204" pitchFamily="34" charset="0"/>
              <a:cs typeface="Calibri" panose="020F0502020204030204" pitchFamily="34" charset="0"/>
            </a:endParaRPr>
          </a:p>
          <a:p>
            <a:pPr algn="ctr" rtl="0" fontAlgn="base"/>
            <a:endParaRPr lang="en-GB" sz="2400" i="0" dirty="0">
              <a:solidFill>
                <a:srgbClr val="000000"/>
              </a:solidFill>
              <a:effectLst/>
              <a:latin typeface="Calibri" panose="020F0502020204030204" pitchFamily="34" charset="0"/>
              <a:cs typeface="Calibri" panose="020F0502020204030204" pitchFamily="34" charset="0"/>
            </a:endParaRPr>
          </a:p>
          <a:p>
            <a:pPr algn="ctr" rtl="0" fontAlgn="base"/>
            <a:endParaRPr lang="en-GB" sz="2400" dirty="0">
              <a:solidFill>
                <a:srgbClr val="000000"/>
              </a:solidFill>
              <a:latin typeface="Calibri" panose="020F0502020204030204" pitchFamily="34" charset="0"/>
              <a:cs typeface="Calibri" panose="020F0502020204030204" pitchFamily="34" charset="0"/>
            </a:endParaRPr>
          </a:p>
          <a:p>
            <a:pPr algn="ctr" rtl="0" fontAlgn="base"/>
            <a:endParaRPr lang="en-US" sz="2400" i="0" dirty="0">
              <a:solidFill>
                <a:srgbClr val="000000"/>
              </a:solidFill>
              <a:effectLst/>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825BC19-8C18-612A-26A5-D91A494101DD}"/>
              </a:ext>
            </a:extLst>
          </p:cNvPr>
          <p:cNvPicPr>
            <a:picLocks noChangeAspect="1"/>
          </p:cNvPicPr>
          <p:nvPr/>
        </p:nvPicPr>
        <p:blipFill>
          <a:blip r:embed="rId4"/>
          <a:stretch>
            <a:fillRect/>
          </a:stretch>
        </p:blipFill>
        <p:spPr>
          <a:xfrm>
            <a:off x="3502292" y="4448101"/>
            <a:ext cx="2689104" cy="2689104"/>
          </a:xfrm>
          <a:prstGeom prst="rect">
            <a:avLst/>
          </a:prstGeom>
        </p:spPr>
      </p:pic>
    </p:spTree>
    <p:extLst>
      <p:ext uri="{BB962C8B-B14F-4D97-AF65-F5344CB8AC3E}">
        <p14:creationId xmlns:p14="http://schemas.microsoft.com/office/powerpoint/2010/main" val="70857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417589" y="134315"/>
            <a:ext cx="1713854" cy="171000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268132"/>
            <a:ext cx="4389138" cy="1832596"/>
          </a:xfrm>
        </p:spPr>
        <p:txBody>
          <a:bodyPr rtlCol="0">
            <a:normAutofit/>
          </a:bodyPr>
          <a:lstStyle/>
          <a:p>
            <a:pPr rtl="0"/>
            <a:r>
              <a:rPr lang="en-GB" dirty="0">
                <a:solidFill>
                  <a:srgbClr val="002060"/>
                </a:solidFill>
                <a:latin typeface="Calibri" panose="020F0502020204030204" pitchFamily="34" charset="0"/>
                <a:cs typeface="Calibri" panose="020F0502020204030204" pitchFamily="34" charset="0"/>
              </a:rPr>
              <a:t>Phonics and Reading in EYFS</a:t>
            </a:r>
          </a:p>
        </p:txBody>
      </p:sp>
      <p:sp>
        <p:nvSpPr>
          <p:cNvPr id="33" name="TextBox 32">
            <a:extLst>
              <a:ext uri="{FF2B5EF4-FFF2-40B4-BE49-F238E27FC236}">
                <a16:creationId xmlns:a16="http://schemas.microsoft.com/office/drawing/2014/main" id="{0B7B0B3C-64CB-A598-C526-3DD032F622FE}"/>
              </a:ext>
            </a:extLst>
          </p:cNvPr>
          <p:cNvSpPr txBox="1"/>
          <p:nvPr/>
        </p:nvSpPr>
        <p:spPr>
          <a:xfrm>
            <a:off x="417589" y="2100728"/>
            <a:ext cx="9480209" cy="5447645"/>
          </a:xfrm>
          <a:prstGeom prst="rect">
            <a:avLst/>
          </a:prstGeom>
          <a:solidFill>
            <a:schemeClr val="bg1"/>
          </a:solidFill>
          <a:ln w="76200">
            <a:solidFill>
              <a:srgbClr val="4495A2"/>
            </a:solidFill>
          </a:ln>
        </p:spPr>
        <p:txBody>
          <a:bodyPr wrap="square" rtlCol="0">
            <a:spAutoFit/>
          </a:bodyPr>
          <a:lstStyle/>
          <a:p>
            <a:pPr algn="ctr" eaLnBrk="1" hangingPunct="1">
              <a:spcBef>
                <a:spcPct val="0"/>
              </a:spcBef>
              <a:defRPr/>
            </a:pPr>
            <a:endParaRPr lang="en-GB" altLang="en-US" sz="2400" dirty="0">
              <a:solidFill>
                <a:srgbClr val="00B050"/>
              </a:solidFill>
              <a:latin typeface="Comic Sans MS" panose="030F0702030302020204" pitchFamily="66" charset="0"/>
            </a:endParaRPr>
          </a:p>
          <a:p>
            <a:pPr eaLnBrk="1" hangingPunct="1">
              <a:spcBef>
                <a:spcPct val="0"/>
              </a:spcBef>
              <a:buFont typeface="Arial" panose="020B0604020202020204" pitchFamily="34" charset="0"/>
              <a:buNone/>
              <a:defRPr/>
            </a:pPr>
            <a:r>
              <a:rPr lang="en-GB" altLang="en-US" sz="1800" dirty="0">
                <a:solidFill>
                  <a:srgbClr val="002060"/>
                </a:solidFill>
                <a:latin typeface="Calibri" panose="020F0502020204030204" pitchFamily="34" charset="0"/>
                <a:cs typeface="Calibri" panose="020F0502020204030204" pitchFamily="34" charset="0"/>
              </a:rPr>
              <a:t>The phonics scheme is called ‘Little Wandle’</a:t>
            </a:r>
          </a:p>
          <a:p>
            <a:pPr eaLnBrk="1" hangingPunct="1">
              <a:spcBef>
                <a:spcPct val="0"/>
              </a:spcBef>
              <a:defRPr/>
            </a:pPr>
            <a:endParaRPr lang="en-GB" altLang="en-US" sz="1800" dirty="0">
              <a:solidFill>
                <a:srgbClr val="002060"/>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None/>
              <a:defRPr/>
            </a:pPr>
            <a:r>
              <a:rPr lang="en-GB" altLang="en-US" sz="1800" dirty="0">
                <a:solidFill>
                  <a:srgbClr val="002060"/>
                </a:solidFill>
                <a:latin typeface="Calibri" panose="020F0502020204030204" pitchFamily="34" charset="0"/>
                <a:cs typeface="Calibri" panose="020F0502020204030204" pitchFamily="34" charset="0"/>
              </a:rPr>
              <a:t>Children begin by learning a phoneme (the sound) and the corresponding grapheme (the letter).</a:t>
            </a:r>
          </a:p>
          <a:p>
            <a:pPr eaLnBrk="1" hangingPunct="1">
              <a:spcBef>
                <a:spcPct val="0"/>
              </a:spcBef>
              <a:buFont typeface="Arial" panose="020B0604020202020204" pitchFamily="34" charset="0"/>
              <a:buNone/>
              <a:defRPr/>
            </a:pPr>
            <a:r>
              <a:rPr lang="en-GB" altLang="en-US" sz="1800" dirty="0">
                <a:solidFill>
                  <a:srgbClr val="002060"/>
                </a:solidFill>
                <a:latin typeface="Calibri" panose="020F0502020204030204" pitchFamily="34" charset="0"/>
                <a:cs typeface="Calibri" panose="020F0502020204030204" pitchFamily="34" charset="0"/>
              </a:rPr>
              <a:t>We will be using this terminology and language.</a:t>
            </a:r>
          </a:p>
          <a:p>
            <a:pPr eaLnBrk="1" hangingPunct="1">
              <a:spcBef>
                <a:spcPct val="0"/>
              </a:spcBef>
              <a:buFont typeface="Arial" panose="020B0604020202020204" pitchFamily="34" charset="0"/>
              <a:buNone/>
              <a:defRPr/>
            </a:pPr>
            <a:endParaRPr lang="en-US" altLang="en-US" sz="1800" dirty="0">
              <a:solidFill>
                <a:srgbClr val="002060"/>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None/>
              <a:defRPr/>
            </a:pPr>
            <a:r>
              <a:rPr lang="en-US" altLang="en-US" sz="1800" dirty="0">
                <a:solidFill>
                  <a:srgbClr val="002060"/>
                </a:solidFill>
                <a:latin typeface="Calibri" panose="020F0502020204030204" pitchFamily="34" charset="0"/>
                <a:cs typeface="Calibri" panose="020F0502020204030204" pitchFamily="34" charset="0"/>
              </a:rPr>
              <a:t>Each phoneme/grapheme is represented by an image and a phrase to embed learning. There is also a formation phrase to help the children to write the letter.</a:t>
            </a:r>
          </a:p>
          <a:p>
            <a:pPr marL="342900" indent="-342900" eaLnBrk="1" hangingPunct="1">
              <a:spcBef>
                <a:spcPct val="0"/>
              </a:spcBef>
              <a:defRPr/>
            </a:pPr>
            <a:endParaRPr lang="en-US" altLang="en-US" sz="1800" dirty="0">
              <a:solidFill>
                <a:srgbClr val="002060"/>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None/>
              <a:defRPr/>
            </a:pPr>
            <a:r>
              <a:rPr lang="en-US" altLang="en-US" dirty="0">
                <a:solidFill>
                  <a:srgbClr val="002060"/>
                </a:solidFill>
                <a:latin typeface="Calibri" panose="020F0502020204030204" pitchFamily="34" charset="0"/>
                <a:cs typeface="Calibri" panose="020F0502020204030204" pitchFamily="34" charset="0"/>
              </a:rPr>
              <a:t>As each phoneme is introduced</a:t>
            </a:r>
            <a:r>
              <a:rPr lang="en-US" altLang="en-US" sz="1800" dirty="0">
                <a:solidFill>
                  <a:srgbClr val="002060"/>
                </a:solidFill>
                <a:latin typeface="Calibri" panose="020F0502020204030204" pitchFamily="34" charset="0"/>
                <a:cs typeface="Calibri" panose="020F0502020204030204" pitchFamily="34" charset="0"/>
              </a:rPr>
              <a:t> we use collections of pictures and objects that all begin with the same sound, a bit like the game of I-spy.</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9692F3-22DC-F7DA-7379-9FBEB69948B6}"/>
              </a:ext>
            </a:extLst>
          </p:cNvPr>
          <p:cNvPicPr>
            <a:picLocks noChangeAspect="1"/>
          </p:cNvPicPr>
          <p:nvPr/>
        </p:nvPicPr>
        <p:blipFill>
          <a:blip r:embed="rId4"/>
          <a:stretch>
            <a:fillRect/>
          </a:stretch>
        </p:blipFill>
        <p:spPr>
          <a:xfrm>
            <a:off x="7737021" y="133817"/>
            <a:ext cx="1832596" cy="1832596"/>
          </a:xfrm>
          <a:prstGeom prst="rect">
            <a:avLst/>
          </a:prstGeom>
        </p:spPr>
      </p:pic>
      <p:pic>
        <p:nvPicPr>
          <p:cNvPr id="4" name="Picture 3">
            <a:extLst>
              <a:ext uri="{FF2B5EF4-FFF2-40B4-BE49-F238E27FC236}">
                <a16:creationId xmlns:a16="http://schemas.microsoft.com/office/drawing/2014/main" id="{CD64B345-1D1B-3BBD-3993-B9BC08223A19}"/>
              </a:ext>
            </a:extLst>
          </p:cNvPr>
          <p:cNvPicPr>
            <a:picLocks noChangeAspect="1"/>
          </p:cNvPicPr>
          <p:nvPr/>
        </p:nvPicPr>
        <p:blipFill>
          <a:blip r:embed="rId5"/>
          <a:stretch>
            <a:fillRect/>
          </a:stretch>
        </p:blipFill>
        <p:spPr>
          <a:xfrm>
            <a:off x="1918481" y="5496825"/>
            <a:ext cx="2158171" cy="1828423"/>
          </a:xfrm>
          <a:prstGeom prst="rect">
            <a:avLst/>
          </a:prstGeom>
        </p:spPr>
      </p:pic>
      <p:pic>
        <p:nvPicPr>
          <p:cNvPr id="5" name="Picture 4">
            <a:extLst>
              <a:ext uri="{FF2B5EF4-FFF2-40B4-BE49-F238E27FC236}">
                <a16:creationId xmlns:a16="http://schemas.microsoft.com/office/drawing/2014/main" id="{15461413-3142-5C2A-F416-F79FF80A153B}"/>
              </a:ext>
            </a:extLst>
          </p:cNvPr>
          <p:cNvPicPr>
            <a:picLocks noChangeAspect="1"/>
          </p:cNvPicPr>
          <p:nvPr/>
        </p:nvPicPr>
        <p:blipFill>
          <a:blip r:embed="rId6"/>
          <a:stretch>
            <a:fillRect/>
          </a:stretch>
        </p:blipFill>
        <p:spPr>
          <a:xfrm>
            <a:off x="5577543" y="5496825"/>
            <a:ext cx="3251950" cy="1828423"/>
          </a:xfrm>
          <a:prstGeom prst="rect">
            <a:avLst/>
          </a:prstGeom>
        </p:spPr>
      </p:pic>
    </p:spTree>
    <p:extLst>
      <p:ext uri="{BB962C8B-B14F-4D97-AF65-F5344CB8AC3E}">
        <p14:creationId xmlns:p14="http://schemas.microsoft.com/office/powerpoint/2010/main" val="115675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417589" y="134315"/>
            <a:ext cx="1713854" cy="171000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268132"/>
            <a:ext cx="4389138" cy="1832596"/>
          </a:xfrm>
        </p:spPr>
        <p:txBody>
          <a:bodyPr rtlCol="0">
            <a:normAutofit/>
          </a:bodyPr>
          <a:lstStyle/>
          <a:p>
            <a:pPr rtl="0"/>
            <a:r>
              <a:rPr lang="en-GB" dirty="0">
                <a:solidFill>
                  <a:srgbClr val="002060"/>
                </a:solidFill>
                <a:latin typeface="Calibri" panose="020F0502020204030204" pitchFamily="34" charset="0"/>
                <a:cs typeface="Calibri" panose="020F0502020204030204" pitchFamily="34" charset="0"/>
              </a:rPr>
              <a:t>Phonics and Reading in EYFS</a:t>
            </a:r>
          </a:p>
        </p:txBody>
      </p:sp>
      <p:sp>
        <p:nvSpPr>
          <p:cNvPr id="33" name="TextBox 32">
            <a:extLst>
              <a:ext uri="{FF2B5EF4-FFF2-40B4-BE49-F238E27FC236}">
                <a16:creationId xmlns:a16="http://schemas.microsoft.com/office/drawing/2014/main" id="{0B7B0B3C-64CB-A598-C526-3DD032F622FE}"/>
              </a:ext>
            </a:extLst>
          </p:cNvPr>
          <p:cNvSpPr txBox="1"/>
          <p:nvPr/>
        </p:nvSpPr>
        <p:spPr>
          <a:xfrm>
            <a:off x="417589" y="3028739"/>
            <a:ext cx="9351715" cy="4431983"/>
          </a:xfrm>
          <a:prstGeom prst="rect">
            <a:avLst/>
          </a:prstGeom>
          <a:solidFill>
            <a:schemeClr val="bg1"/>
          </a:solidFill>
          <a:ln w="76200">
            <a:solidFill>
              <a:srgbClr val="4495A2"/>
            </a:solidFill>
          </a:ln>
        </p:spPr>
        <p:txBody>
          <a:bodyPr wrap="square" rtlCol="0">
            <a:spAutoFit/>
          </a:bodyPr>
          <a:lstStyle/>
          <a:p>
            <a:pPr algn="ctr" eaLnBrk="1" hangingPunct="1">
              <a:spcBef>
                <a:spcPct val="0"/>
              </a:spcBef>
              <a:defRPr/>
            </a:pPr>
            <a:endParaRPr lang="en-GB" altLang="en-US" sz="2400" dirty="0">
              <a:solidFill>
                <a:srgbClr val="00B050"/>
              </a:solidFill>
              <a:latin typeface="Comic Sans MS" panose="030F0702030302020204" pitchFamily="66" charset="0"/>
            </a:endParaRPr>
          </a:p>
          <a:p>
            <a:pPr algn="ctr"/>
            <a:r>
              <a:rPr lang="en-GB" sz="2400" u="sng" dirty="0">
                <a:latin typeface="Calibri" panose="020F0502020204030204" pitchFamily="34" charset="0"/>
                <a:cs typeface="Calibri" panose="020F0502020204030204" pitchFamily="34" charset="0"/>
              </a:rPr>
              <a:t>Oral Blending</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pPr eaLnBrk="1" hangingPunct="1">
              <a:lnSpc>
                <a:spcPct val="90000"/>
              </a:lnSpc>
              <a:spcBef>
                <a:spcPct val="0"/>
              </a:spcBef>
              <a:buFontTx/>
              <a:buNone/>
            </a:pPr>
            <a:r>
              <a:rPr lang="en-GB" altLang="en-US" sz="1800" dirty="0">
                <a:solidFill>
                  <a:srgbClr val="002060"/>
                </a:solidFill>
                <a:latin typeface="Calibri" panose="020F0502020204030204" pitchFamily="34" charset="0"/>
                <a:cs typeface="Calibri" panose="020F0502020204030204" pitchFamily="34" charset="0"/>
              </a:rPr>
              <a:t>Children play games to encourage them to hear sounds and blend them together, for </a:t>
            </a:r>
            <a:r>
              <a:rPr lang="en-GB" altLang="en-US" sz="1800" dirty="0" err="1">
                <a:solidFill>
                  <a:srgbClr val="002060"/>
                </a:solidFill>
                <a:latin typeface="Calibri" panose="020F0502020204030204" pitchFamily="34" charset="0"/>
                <a:cs typeface="Calibri" panose="020F0502020204030204" pitchFamily="34" charset="0"/>
              </a:rPr>
              <a:t>e.g</a:t>
            </a:r>
            <a:r>
              <a:rPr lang="en-GB" altLang="en-US" sz="1800" dirty="0">
                <a:solidFill>
                  <a:srgbClr val="002060"/>
                </a:solidFill>
                <a:latin typeface="Calibri" panose="020F0502020204030204" pitchFamily="34" charset="0"/>
                <a:cs typeface="Calibri" panose="020F0502020204030204" pitchFamily="34" charset="0"/>
              </a:rPr>
              <a:t> touch your h-</a:t>
            </a:r>
            <a:r>
              <a:rPr lang="en-GB" altLang="en-US" sz="1800" dirty="0" err="1">
                <a:solidFill>
                  <a:srgbClr val="002060"/>
                </a:solidFill>
                <a:latin typeface="Calibri" panose="020F0502020204030204" pitchFamily="34" charset="0"/>
                <a:cs typeface="Calibri" panose="020F0502020204030204" pitchFamily="34" charset="0"/>
              </a:rPr>
              <a:t>ea</a:t>
            </a:r>
            <a:r>
              <a:rPr lang="en-GB" altLang="en-US" sz="1800" dirty="0">
                <a:solidFill>
                  <a:srgbClr val="002060"/>
                </a:solidFill>
                <a:latin typeface="Calibri" panose="020F0502020204030204" pitchFamily="34" charset="0"/>
                <a:cs typeface="Calibri" panose="020F0502020204030204" pitchFamily="34" charset="0"/>
              </a:rPr>
              <a:t>-d  t-</a:t>
            </a:r>
            <a:r>
              <a:rPr lang="en-GB" altLang="en-US" sz="1800" dirty="0" err="1">
                <a:solidFill>
                  <a:srgbClr val="002060"/>
                </a:solidFill>
                <a:latin typeface="Calibri" panose="020F0502020204030204" pitchFamily="34" charset="0"/>
                <a:cs typeface="Calibri" panose="020F0502020204030204" pitchFamily="34" charset="0"/>
              </a:rPr>
              <a:t>oe</a:t>
            </a:r>
            <a:r>
              <a:rPr lang="en-GB" altLang="en-US" sz="1800" dirty="0">
                <a:solidFill>
                  <a:srgbClr val="002060"/>
                </a:solidFill>
                <a:latin typeface="Calibri" panose="020F0502020204030204" pitchFamily="34" charset="0"/>
                <a:cs typeface="Calibri" panose="020F0502020204030204" pitchFamily="34" charset="0"/>
              </a:rPr>
              <a:t>-s  m-</a:t>
            </a:r>
            <a:r>
              <a:rPr lang="en-GB" altLang="en-US" sz="1800" dirty="0" err="1">
                <a:solidFill>
                  <a:srgbClr val="002060"/>
                </a:solidFill>
                <a:latin typeface="Calibri" panose="020F0502020204030204" pitchFamily="34" charset="0"/>
                <a:cs typeface="Calibri" panose="020F0502020204030204" pitchFamily="34" charset="0"/>
              </a:rPr>
              <a:t>ou</a:t>
            </a:r>
            <a:r>
              <a:rPr lang="en-GB" altLang="en-US" sz="1800" dirty="0">
                <a:solidFill>
                  <a:srgbClr val="002060"/>
                </a:solidFill>
                <a:latin typeface="Calibri" panose="020F0502020204030204" pitchFamily="34" charset="0"/>
                <a:cs typeface="Calibri" panose="020F0502020204030204" pitchFamily="34" charset="0"/>
              </a:rPr>
              <a:t>-</a:t>
            </a:r>
            <a:r>
              <a:rPr lang="en-GB" altLang="en-US" sz="1800" dirty="0" err="1">
                <a:solidFill>
                  <a:srgbClr val="002060"/>
                </a:solidFill>
                <a:latin typeface="Calibri" panose="020F0502020204030204" pitchFamily="34" charset="0"/>
                <a:cs typeface="Calibri" panose="020F0502020204030204" pitchFamily="34" charset="0"/>
              </a:rPr>
              <a:t>th</a:t>
            </a:r>
            <a:r>
              <a:rPr lang="en-GB" altLang="en-US" sz="1800" dirty="0">
                <a:solidFill>
                  <a:srgbClr val="002060"/>
                </a:solidFill>
                <a:latin typeface="Calibri" panose="020F0502020204030204" pitchFamily="34" charset="0"/>
                <a:cs typeface="Calibri" panose="020F0502020204030204" pitchFamily="34" charset="0"/>
              </a:rPr>
              <a:t>  </a:t>
            </a:r>
            <a:r>
              <a:rPr lang="en-GB" altLang="en-US" sz="1800" dirty="0" err="1">
                <a:solidFill>
                  <a:srgbClr val="002060"/>
                </a:solidFill>
                <a:latin typeface="Calibri" panose="020F0502020204030204" pitchFamily="34" charset="0"/>
                <a:cs typeface="Calibri" panose="020F0502020204030204" pitchFamily="34" charset="0"/>
              </a:rPr>
              <a:t>kn</a:t>
            </a:r>
            <a:r>
              <a:rPr lang="en-GB" altLang="en-US" sz="1800" dirty="0">
                <a:solidFill>
                  <a:srgbClr val="002060"/>
                </a:solidFill>
                <a:latin typeface="Calibri" panose="020F0502020204030204" pitchFamily="34" charset="0"/>
                <a:cs typeface="Calibri" panose="020F0502020204030204" pitchFamily="34" charset="0"/>
              </a:rPr>
              <a:t>-</a:t>
            </a:r>
            <a:r>
              <a:rPr lang="en-GB" altLang="en-US" sz="1800" dirty="0" err="1">
                <a:solidFill>
                  <a:srgbClr val="002060"/>
                </a:solidFill>
                <a:latin typeface="Calibri" panose="020F0502020204030204" pitchFamily="34" charset="0"/>
                <a:cs typeface="Calibri" panose="020F0502020204030204" pitchFamily="34" charset="0"/>
              </a:rPr>
              <a:t>ee</a:t>
            </a:r>
            <a:r>
              <a:rPr lang="en-GB" altLang="en-US" sz="1800" dirty="0">
                <a:solidFill>
                  <a:srgbClr val="002060"/>
                </a:solidFill>
                <a:latin typeface="Calibri" panose="020F0502020204030204" pitchFamily="34" charset="0"/>
                <a:cs typeface="Calibri" panose="020F0502020204030204" pitchFamily="34" charset="0"/>
              </a:rPr>
              <a:t>-s.</a:t>
            </a:r>
          </a:p>
          <a:p>
            <a:pPr eaLnBrk="1" hangingPunct="1">
              <a:lnSpc>
                <a:spcPct val="90000"/>
              </a:lnSpc>
              <a:spcBef>
                <a:spcPct val="0"/>
              </a:spcBef>
              <a:buFontTx/>
              <a:buNone/>
            </a:pPr>
            <a:endParaRPr lang="en-GB" altLang="en-US" sz="1800" dirty="0">
              <a:solidFill>
                <a:srgbClr val="002060"/>
              </a:solidFill>
              <a:latin typeface="Calibri" panose="020F0502020204030204" pitchFamily="34" charset="0"/>
              <a:cs typeface="Calibri" panose="020F0502020204030204" pitchFamily="34" charset="0"/>
            </a:endParaRPr>
          </a:p>
          <a:p>
            <a:pPr eaLnBrk="1" hangingPunct="1">
              <a:lnSpc>
                <a:spcPct val="90000"/>
              </a:lnSpc>
              <a:spcBef>
                <a:spcPct val="0"/>
              </a:spcBef>
              <a:buFontTx/>
              <a:buNone/>
            </a:pPr>
            <a:r>
              <a:rPr lang="en-GB" altLang="en-US" sz="1800" dirty="0">
                <a:solidFill>
                  <a:srgbClr val="002060"/>
                </a:solidFill>
                <a:latin typeface="Calibri" panose="020F0502020204030204" pitchFamily="34" charset="0"/>
                <a:cs typeface="Calibri" panose="020F0502020204030204" pitchFamily="34" charset="0"/>
              </a:rPr>
              <a:t>Guessing what picture is hiding when an adult ‘sound talks’ for them. S-u-n  p-e-g  s-o-ck</a:t>
            </a:r>
          </a:p>
          <a:p>
            <a:pPr eaLnBrk="1" hangingPunct="1">
              <a:lnSpc>
                <a:spcPct val="90000"/>
              </a:lnSpc>
              <a:spcBef>
                <a:spcPct val="0"/>
              </a:spcBef>
              <a:buFontTx/>
              <a:buNone/>
            </a:pPr>
            <a:endParaRPr lang="en-GB" altLang="en-US" sz="1800" dirty="0">
              <a:solidFill>
                <a:srgbClr val="002060"/>
              </a:solidFill>
              <a:latin typeface="Calibri" panose="020F0502020204030204" pitchFamily="34" charset="0"/>
              <a:cs typeface="Calibri" panose="020F0502020204030204" pitchFamily="34" charset="0"/>
            </a:endParaRPr>
          </a:p>
          <a:p>
            <a:pPr eaLnBrk="1" hangingPunct="1">
              <a:lnSpc>
                <a:spcPct val="90000"/>
              </a:lnSpc>
              <a:spcBef>
                <a:spcPct val="0"/>
              </a:spcBef>
              <a:buFontTx/>
              <a:buNone/>
            </a:pPr>
            <a:r>
              <a:rPr lang="en-GB" altLang="en-US" sz="1800" dirty="0">
                <a:solidFill>
                  <a:srgbClr val="002060"/>
                </a:solidFill>
                <a:latin typeface="Calibri" panose="020F0502020204030204" pitchFamily="34" charset="0"/>
                <a:cs typeface="Calibri" panose="020F0502020204030204" pitchFamily="34" charset="0"/>
              </a:rPr>
              <a:t>Other games include: Can you do the actions?           </a:t>
            </a:r>
          </a:p>
          <a:p>
            <a:pPr eaLnBrk="1" hangingPunct="1">
              <a:lnSpc>
                <a:spcPct val="90000"/>
              </a:lnSpc>
              <a:spcBef>
                <a:spcPct val="0"/>
              </a:spcBef>
              <a:buFontTx/>
              <a:buNone/>
            </a:pPr>
            <a:r>
              <a:rPr lang="en-GB" altLang="en-US" sz="1800" dirty="0">
                <a:solidFill>
                  <a:srgbClr val="002060"/>
                </a:solidFill>
                <a:latin typeface="Calibri" panose="020F0502020204030204" pitchFamily="34" charset="0"/>
                <a:cs typeface="Calibri" panose="020F0502020204030204" pitchFamily="34" charset="0"/>
              </a:rPr>
              <a:t>And What’s that noise?</a:t>
            </a:r>
          </a:p>
          <a:p>
            <a:pPr eaLnBrk="1" hangingPunct="1">
              <a:lnSpc>
                <a:spcPct val="90000"/>
              </a:lnSpc>
              <a:spcBef>
                <a:spcPct val="0"/>
              </a:spcBef>
              <a:buFontTx/>
              <a:buNone/>
            </a:pPr>
            <a:endParaRPr lang="en-GB" altLang="en-US" dirty="0">
              <a:solidFill>
                <a:srgbClr val="002060"/>
              </a:solidFill>
              <a:latin typeface="Calibri" panose="020F0502020204030204" pitchFamily="34" charset="0"/>
              <a:cs typeface="Calibri" panose="020F0502020204030204" pitchFamily="34" charset="0"/>
            </a:endParaRPr>
          </a:p>
          <a:p>
            <a:pPr eaLnBrk="1" hangingPunct="1">
              <a:lnSpc>
                <a:spcPct val="90000"/>
              </a:lnSpc>
              <a:spcBef>
                <a:spcPct val="0"/>
              </a:spcBef>
              <a:buFontTx/>
              <a:buNone/>
            </a:pPr>
            <a:r>
              <a:rPr lang="en-GB" altLang="en-US" sz="1800" dirty="0">
                <a:solidFill>
                  <a:srgbClr val="002060"/>
                </a:solidFill>
                <a:latin typeface="Calibri" panose="020F0502020204030204" pitchFamily="34" charset="0"/>
                <a:cs typeface="Calibri" panose="020F0502020204030204" pitchFamily="34" charset="0"/>
              </a:rPr>
              <a:t>Oral blending is an essential skill to master before blending with letters</a:t>
            </a:r>
          </a:p>
          <a:p>
            <a:pPr eaLnBrk="1" hangingPunct="1">
              <a:lnSpc>
                <a:spcPct val="90000"/>
              </a:lnSpc>
              <a:spcBef>
                <a:spcPct val="0"/>
              </a:spcBef>
              <a:buFontTx/>
              <a:buNone/>
            </a:pPr>
            <a:r>
              <a:rPr lang="en-GB" altLang="en-US" dirty="0">
                <a:solidFill>
                  <a:srgbClr val="002060"/>
                </a:solidFill>
                <a:latin typeface="Calibri" panose="020F0502020204030204" pitchFamily="34" charset="0"/>
                <a:cs typeface="Calibri" panose="020F0502020204030204" pitchFamily="34" charset="0"/>
              </a:rPr>
              <a:t>And sounds.</a:t>
            </a:r>
            <a:endParaRPr lang="en-GB" altLang="en-US" sz="1800" dirty="0">
              <a:solidFill>
                <a:srgbClr val="002060"/>
              </a:solidFill>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9692F3-22DC-F7DA-7379-9FBEB69948B6}"/>
              </a:ext>
            </a:extLst>
          </p:cNvPr>
          <p:cNvPicPr>
            <a:picLocks noChangeAspect="1"/>
          </p:cNvPicPr>
          <p:nvPr/>
        </p:nvPicPr>
        <p:blipFill>
          <a:blip r:embed="rId4"/>
          <a:stretch>
            <a:fillRect/>
          </a:stretch>
        </p:blipFill>
        <p:spPr>
          <a:xfrm>
            <a:off x="7737021" y="133817"/>
            <a:ext cx="1832596" cy="1832596"/>
          </a:xfrm>
          <a:prstGeom prst="rect">
            <a:avLst/>
          </a:prstGeom>
        </p:spPr>
      </p:pic>
      <p:pic>
        <p:nvPicPr>
          <p:cNvPr id="8" name="Picture 1">
            <a:extLst>
              <a:ext uri="{FF2B5EF4-FFF2-40B4-BE49-F238E27FC236}">
                <a16:creationId xmlns:a16="http://schemas.microsoft.com/office/drawing/2014/main" id="{0D9C2B1B-C8A3-C68E-5484-F9A18D433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220" y="5477038"/>
            <a:ext cx="2110076" cy="111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08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417589" y="134315"/>
            <a:ext cx="1713854" cy="171000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268132"/>
            <a:ext cx="4389138" cy="1832596"/>
          </a:xfrm>
        </p:spPr>
        <p:txBody>
          <a:bodyPr rtlCol="0">
            <a:normAutofit/>
          </a:bodyPr>
          <a:lstStyle/>
          <a:p>
            <a:pPr rtl="0"/>
            <a:r>
              <a:rPr lang="en-GB" dirty="0">
                <a:solidFill>
                  <a:srgbClr val="002060"/>
                </a:solidFill>
                <a:latin typeface="Calibri" panose="020F0502020204030204" pitchFamily="34" charset="0"/>
                <a:cs typeface="Calibri" panose="020F0502020204030204" pitchFamily="34" charset="0"/>
              </a:rPr>
              <a:t>Phonics and Reading in EYFS</a:t>
            </a:r>
          </a:p>
        </p:txBody>
      </p:sp>
      <p:sp>
        <p:nvSpPr>
          <p:cNvPr id="33" name="TextBox 32">
            <a:extLst>
              <a:ext uri="{FF2B5EF4-FFF2-40B4-BE49-F238E27FC236}">
                <a16:creationId xmlns:a16="http://schemas.microsoft.com/office/drawing/2014/main" id="{0B7B0B3C-64CB-A598-C526-3DD032F622FE}"/>
              </a:ext>
            </a:extLst>
          </p:cNvPr>
          <p:cNvSpPr txBox="1"/>
          <p:nvPr/>
        </p:nvSpPr>
        <p:spPr>
          <a:xfrm>
            <a:off x="417589" y="3028739"/>
            <a:ext cx="9351715" cy="3693319"/>
          </a:xfrm>
          <a:prstGeom prst="rect">
            <a:avLst/>
          </a:prstGeom>
          <a:solidFill>
            <a:schemeClr val="bg1"/>
          </a:solidFill>
          <a:ln w="76200">
            <a:solidFill>
              <a:srgbClr val="4495A2"/>
            </a:solidFill>
          </a:ln>
        </p:spPr>
        <p:txBody>
          <a:bodyPr wrap="square" rtlCol="0">
            <a:spAutoFit/>
          </a:bodyPr>
          <a:lstStyle/>
          <a:p>
            <a:pPr>
              <a:spcBef>
                <a:spcPct val="0"/>
              </a:spcBef>
              <a:buFontTx/>
              <a:buNone/>
            </a:pPr>
            <a:r>
              <a:rPr lang="en-GB" altLang="en-US" sz="1800" dirty="0">
                <a:solidFill>
                  <a:srgbClr val="0033CC"/>
                </a:solidFill>
                <a:latin typeface="Calibri" panose="020F0502020204030204" pitchFamily="34" charset="0"/>
                <a:cs typeface="Calibri" panose="020F0502020204030204" pitchFamily="34" charset="0"/>
              </a:rPr>
              <a:t>Children will use their skills of blending to begin ‘sounding out’ and reading whole words. This is called decoding.</a:t>
            </a:r>
          </a:p>
          <a:p>
            <a:pPr>
              <a:spcBef>
                <a:spcPct val="0"/>
              </a:spcBef>
              <a:buFontTx/>
              <a:buNone/>
            </a:pPr>
            <a:endParaRPr lang="en-GB" altLang="en-US" sz="1800" dirty="0">
              <a:solidFill>
                <a:srgbClr val="0033CC"/>
              </a:solidFill>
              <a:latin typeface="Calibri" panose="020F0502020204030204" pitchFamily="34" charset="0"/>
              <a:cs typeface="Calibri" panose="020F0502020204030204" pitchFamily="34" charset="0"/>
            </a:endParaRPr>
          </a:p>
          <a:p>
            <a:pPr>
              <a:spcBef>
                <a:spcPct val="0"/>
              </a:spcBef>
              <a:buFontTx/>
              <a:buNone/>
            </a:pPr>
            <a:r>
              <a:rPr lang="en-GB" altLang="en-US" sz="1800" dirty="0">
                <a:solidFill>
                  <a:srgbClr val="0033CC"/>
                </a:solidFill>
                <a:latin typeface="Calibri" panose="020F0502020204030204" pitchFamily="34" charset="0"/>
                <a:cs typeface="Calibri" panose="020F0502020204030204" pitchFamily="34" charset="0"/>
              </a:rPr>
              <a:t>They will need to recognise the graphemes/phonemes ‘Sound them out’ and then blend them together.</a:t>
            </a:r>
          </a:p>
          <a:p>
            <a:pPr>
              <a:spcBef>
                <a:spcPct val="0"/>
              </a:spcBef>
              <a:buFontTx/>
              <a:buNone/>
            </a:pPr>
            <a:endParaRPr lang="en-GB" altLang="en-US" sz="1800" dirty="0">
              <a:solidFill>
                <a:srgbClr val="0033CC"/>
              </a:solidFill>
              <a:latin typeface="Calibri" panose="020F0502020204030204" pitchFamily="34" charset="0"/>
              <a:cs typeface="Calibri" panose="020F0502020204030204" pitchFamily="34" charset="0"/>
            </a:endParaRPr>
          </a:p>
          <a:p>
            <a:pPr>
              <a:spcBef>
                <a:spcPct val="0"/>
              </a:spcBef>
              <a:buFontTx/>
              <a:buNone/>
            </a:pPr>
            <a:r>
              <a:rPr lang="en-GB" altLang="en-US" sz="1800" dirty="0">
                <a:solidFill>
                  <a:srgbClr val="0033CC"/>
                </a:solidFill>
                <a:latin typeface="Calibri" panose="020F0502020204030204" pitchFamily="34" charset="0"/>
                <a:cs typeface="Calibri" panose="020F0502020204030204" pitchFamily="34" charset="0"/>
              </a:rPr>
              <a:t>Once they have secured this skill they will bring a fully decodable book home with them. </a:t>
            </a:r>
            <a:r>
              <a:rPr lang="en-GB" altLang="en-US" sz="1800" b="1" u="sng" dirty="0">
                <a:solidFill>
                  <a:srgbClr val="0033CC"/>
                </a:solidFill>
                <a:latin typeface="Calibri" panose="020F0502020204030204" pitchFamily="34" charset="0"/>
                <a:cs typeface="Calibri" panose="020F0502020204030204" pitchFamily="34" charset="0"/>
              </a:rPr>
              <a:t>They will have the same book all week </a:t>
            </a:r>
            <a:r>
              <a:rPr lang="en-GB" altLang="en-US" u="sng" dirty="0">
                <a:solidFill>
                  <a:srgbClr val="0033CC"/>
                </a:solidFill>
                <a:latin typeface="Calibri" panose="020F0502020204030204" pitchFamily="34" charset="0"/>
                <a:cs typeface="Calibri" panose="020F0502020204030204" pitchFamily="34" charset="0"/>
              </a:rPr>
              <a:t>and read </a:t>
            </a:r>
            <a:r>
              <a:rPr lang="en-GB" altLang="en-US" sz="1800" dirty="0">
                <a:solidFill>
                  <a:srgbClr val="0033CC"/>
                </a:solidFill>
                <a:latin typeface="Calibri" panose="020F0502020204030204" pitchFamily="34" charset="0"/>
                <a:cs typeface="Calibri" panose="020F0502020204030204" pitchFamily="34" charset="0"/>
              </a:rPr>
              <a:t>2-3 times in a small group. During a reading session there will be a specific focus such as decoding, reading with expression </a:t>
            </a:r>
            <a:r>
              <a:rPr lang="en-GB" altLang="en-US" dirty="0">
                <a:solidFill>
                  <a:srgbClr val="0033CC"/>
                </a:solidFill>
                <a:latin typeface="Calibri" panose="020F0502020204030204" pitchFamily="34" charset="0"/>
                <a:cs typeface="Calibri" panose="020F0502020204030204" pitchFamily="34" charset="0"/>
              </a:rPr>
              <a:t>or comprehension.</a:t>
            </a:r>
            <a:endParaRPr lang="en-GB" altLang="en-US" sz="1800" dirty="0">
              <a:solidFill>
                <a:srgbClr val="0033CC"/>
              </a:solidFill>
              <a:latin typeface="Calibri" panose="020F0502020204030204" pitchFamily="34" charset="0"/>
              <a:cs typeface="Calibri" panose="020F0502020204030204" pitchFamily="34" charset="0"/>
            </a:endParaRPr>
          </a:p>
          <a:p>
            <a:pPr>
              <a:spcBef>
                <a:spcPct val="0"/>
              </a:spcBef>
              <a:buFontTx/>
              <a:buNone/>
            </a:pPr>
            <a:endParaRPr lang="en-GB" altLang="en-US" sz="1800" dirty="0">
              <a:solidFill>
                <a:srgbClr val="0033CC"/>
              </a:solidFill>
              <a:latin typeface="Calibri" panose="020F0502020204030204" pitchFamily="34" charset="0"/>
              <a:cs typeface="Calibri" panose="020F0502020204030204" pitchFamily="34" charset="0"/>
            </a:endParaRPr>
          </a:p>
          <a:p>
            <a:pPr>
              <a:spcBef>
                <a:spcPct val="0"/>
              </a:spcBef>
              <a:buFontTx/>
              <a:buNone/>
            </a:pPr>
            <a:r>
              <a:rPr lang="en-GB" altLang="en-US" sz="1800" dirty="0">
                <a:solidFill>
                  <a:srgbClr val="0033CC"/>
                </a:solidFill>
                <a:latin typeface="Calibri" panose="020F0502020204030204" pitchFamily="34" charset="0"/>
                <a:cs typeface="Calibri" panose="020F0502020204030204" pitchFamily="34" charset="0"/>
              </a:rPr>
              <a:t>They may also bring home a sharing book that will be for pleasure and enjoyment.</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9692F3-22DC-F7DA-7379-9FBEB69948B6}"/>
              </a:ext>
            </a:extLst>
          </p:cNvPr>
          <p:cNvPicPr>
            <a:picLocks noChangeAspect="1"/>
          </p:cNvPicPr>
          <p:nvPr/>
        </p:nvPicPr>
        <p:blipFill>
          <a:blip r:embed="rId4"/>
          <a:stretch>
            <a:fillRect/>
          </a:stretch>
        </p:blipFill>
        <p:spPr>
          <a:xfrm>
            <a:off x="7737021" y="133817"/>
            <a:ext cx="1832596" cy="1832596"/>
          </a:xfrm>
          <a:prstGeom prst="rect">
            <a:avLst/>
          </a:prstGeom>
        </p:spPr>
      </p:pic>
      <p:pic>
        <p:nvPicPr>
          <p:cNvPr id="4" name="Picture 3">
            <a:extLst>
              <a:ext uri="{FF2B5EF4-FFF2-40B4-BE49-F238E27FC236}">
                <a16:creationId xmlns:a16="http://schemas.microsoft.com/office/drawing/2014/main" id="{6184FABA-9639-84C7-E13F-3AAD40868DAE}"/>
              </a:ext>
            </a:extLst>
          </p:cNvPr>
          <p:cNvPicPr>
            <a:picLocks noChangeAspect="1"/>
          </p:cNvPicPr>
          <p:nvPr/>
        </p:nvPicPr>
        <p:blipFill>
          <a:blip r:embed="rId5"/>
          <a:stretch>
            <a:fillRect/>
          </a:stretch>
        </p:blipFill>
        <p:spPr>
          <a:xfrm>
            <a:off x="2131443" y="1796215"/>
            <a:ext cx="1810669" cy="1024217"/>
          </a:xfrm>
          <a:prstGeom prst="rect">
            <a:avLst/>
          </a:prstGeom>
        </p:spPr>
      </p:pic>
      <p:pic>
        <p:nvPicPr>
          <p:cNvPr id="5" name="Picture 4">
            <a:extLst>
              <a:ext uri="{FF2B5EF4-FFF2-40B4-BE49-F238E27FC236}">
                <a16:creationId xmlns:a16="http://schemas.microsoft.com/office/drawing/2014/main" id="{93D2C9E2-844C-79E1-5CD2-5074B7C2BD78}"/>
              </a:ext>
            </a:extLst>
          </p:cNvPr>
          <p:cNvPicPr>
            <a:picLocks noChangeAspect="1"/>
          </p:cNvPicPr>
          <p:nvPr/>
        </p:nvPicPr>
        <p:blipFill>
          <a:blip r:embed="rId6"/>
          <a:stretch>
            <a:fillRect/>
          </a:stretch>
        </p:blipFill>
        <p:spPr>
          <a:xfrm>
            <a:off x="5817996" y="1792125"/>
            <a:ext cx="1919025" cy="1024217"/>
          </a:xfrm>
          <a:prstGeom prst="rect">
            <a:avLst/>
          </a:prstGeom>
        </p:spPr>
      </p:pic>
      <p:pic>
        <p:nvPicPr>
          <p:cNvPr id="6" name="Picture 5">
            <a:extLst>
              <a:ext uri="{FF2B5EF4-FFF2-40B4-BE49-F238E27FC236}">
                <a16:creationId xmlns:a16="http://schemas.microsoft.com/office/drawing/2014/main" id="{781C6AD3-A3BD-DF2A-6AE6-2BD46D01979A}"/>
              </a:ext>
            </a:extLst>
          </p:cNvPr>
          <p:cNvPicPr>
            <a:picLocks noChangeAspect="1"/>
          </p:cNvPicPr>
          <p:nvPr/>
        </p:nvPicPr>
        <p:blipFill>
          <a:blip r:embed="rId7"/>
          <a:stretch>
            <a:fillRect/>
          </a:stretch>
        </p:blipFill>
        <p:spPr>
          <a:xfrm>
            <a:off x="8510155" y="6221463"/>
            <a:ext cx="986361" cy="932913"/>
          </a:xfrm>
          <a:prstGeom prst="rect">
            <a:avLst/>
          </a:prstGeom>
        </p:spPr>
      </p:pic>
    </p:spTree>
    <p:extLst>
      <p:ext uri="{BB962C8B-B14F-4D97-AF65-F5344CB8AC3E}">
        <p14:creationId xmlns:p14="http://schemas.microsoft.com/office/powerpoint/2010/main" val="362388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417589" y="134315"/>
            <a:ext cx="1713854" cy="171000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268132"/>
            <a:ext cx="4389138" cy="1832596"/>
          </a:xfrm>
        </p:spPr>
        <p:txBody>
          <a:bodyPr rtlCol="0">
            <a:normAutofit/>
          </a:bodyPr>
          <a:lstStyle/>
          <a:p>
            <a:pPr rtl="0"/>
            <a:r>
              <a:rPr lang="en-GB" dirty="0">
                <a:solidFill>
                  <a:srgbClr val="002060"/>
                </a:solidFill>
                <a:latin typeface="Calibri" panose="020F0502020204030204" pitchFamily="34" charset="0"/>
                <a:cs typeface="Calibri" panose="020F0502020204030204" pitchFamily="34" charset="0"/>
              </a:rPr>
              <a:t>Phonics and Reading in EYFS</a:t>
            </a:r>
          </a:p>
        </p:txBody>
      </p:sp>
      <p:sp>
        <p:nvSpPr>
          <p:cNvPr id="33" name="TextBox 32">
            <a:extLst>
              <a:ext uri="{FF2B5EF4-FFF2-40B4-BE49-F238E27FC236}">
                <a16:creationId xmlns:a16="http://schemas.microsoft.com/office/drawing/2014/main" id="{0B7B0B3C-64CB-A598-C526-3DD032F622FE}"/>
              </a:ext>
            </a:extLst>
          </p:cNvPr>
          <p:cNvSpPr txBox="1"/>
          <p:nvPr/>
        </p:nvSpPr>
        <p:spPr>
          <a:xfrm>
            <a:off x="417589" y="3028739"/>
            <a:ext cx="9351715" cy="4899803"/>
          </a:xfrm>
          <a:prstGeom prst="rect">
            <a:avLst/>
          </a:prstGeom>
          <a:solidFill>
            <a:schemeClr val="bg1"/>
          </a:solidFill>
          <a:ln w="76200">
            <a:solidFill>
              <a:srgbClr val="4495A2"/>
            </a:solidFill>
          </a:ln>
        </p:spPr>
        <p:txBody>
          <a:bodyPr wrap="square" rtlCol="0">
            <a:spAutoFit/>
          </a:bodyPr>
          <a:lstStyle/>
          <a:p>
            <a:pPr algn="ctr" eaLnBrk="1" hangingPunct="1">
              <a:lnSpc>
                <a:spcPct val="90000"/>
              </a:lnSpc>
              <a:defRPr/>
            </a:pPr>
            <a:r>
              <a:rPr lang="en-GB" sz="3600" u="sng" dirty="0">
                <a:solidFill>
                  <a:srgbClr val="002060"/>
                </a:solidFill>
                <a:latin typeface="Calibri" panose="020F0502020204030204" pitchFamily="34" charset="0"/>
                <a:cs typeface="Calibri" panose="020F0502020204030204" pitchFamily="34" charset="0"/>
              </a:rPr>
              <a:t>Digraphs/trigraphs</a:t>
            </a:r>
          </a:p>
          <a:p>
            <a:pPr marL="457200" indent="-457200" eaLnBrk="1" hangingPunct="1">
              <a:lnSpc>
                <a:spcPct val="90000"/>
              </a:lnSpc>
              <a:buFont typeface="Wingdings" pitchFamily="2" charset="2"/>
              <a:buChar char="§"/>
              <a:defRPr/>
            </a:pPr>
            <a:endParaRPr lang="en-GB" sz="2400" dirty="0">
              <a:solidFill>
                <a:srgbClr val="339933"/>
              </a:solidFill>
              <a:latin typeface="Calibri" panose="020F0502020204030204" pitchFamily="34" charset="0"/>
              <a:cs typeface="Calibri" panose="020F0502020204030204" pitchFamily="34" charset="0"/>
            </a:endParaRPr>
          </a:p>
          <a:p>
            <a:pPr marL="457200" indent="-457200" eaLnBrk="1" hangingPunct="1">
              <a:lnSpc>
                <a:spcPct val="90000"/>
              </a:lnSpc>
              <a:buFont typeface="Wingdings" pitchFamily="2" charset="2"/>
              <a:buChar char="§"/>
              <a:defRPr/>
            </a:pPr>
            <a:endParaRPr lang="en-GB" sz="2400" dirty="0">
              <a:solidFill>
                <a:srgbClr val="339933"/>
              </a:solidFill>
              <a:latin typeface="Calibri" panose="020F0502020204030204" pitchFamily="34" charset="0"/>
              <a:cs typeface="Calibri" panose="020F0502020204030204" pitchFamily="34" charset="0"/>
            </a:endParaRPr>
          </a:p>
          <a:p>
            <a:pPr eaLnBrk="1" hangingPunct="1">
              <a:lnSpc>
                <a:spcPct val="90000"/>
              </a:lnSpc>
              <a:defRPr/>
            </a:pPr>
            <a:r>
              <a:rPr lang="en-GB" sz="1800" dirty="0">
                <a:latin typeface="Calibri" panose="020F0502020204030204" pitchFamily="34" charset="0"/>
                <a:cs typeface="Calibri" panose="020F0502020204030204" pitchFamily="34" charset="0"/>
              </a:rPr>
              <a:t>These are taught in exactly the same way with a memorable phrase.</a:t>
            </a:r>
          </a:p>
          <a:p>
            <a:pPr eaLnBrk="1" hangingPunct="1">
              <a:lnSpc>
                <a:spcPct val="90000"/>
              </a:lnSpc>
              <a:buFont typeface="Wingdings" pitchFamily="2" charset="2"/>
              <a:buChar char="§"/>
              <a:defRPr/>
            </a:pPr>
            <a:endParaRPr lang="en-GB" sz="1800" dirty="0">
              <a:latin typeface="Calibri" panose="020F0502020204030204" pitchFamily="34" charset="0"/>
              <a:cs typeface="Calibri" panose="020F0502020204030204" pitchFamily="34" charset="0"/>
            </a:endParaRPr>
          </a:p>
          <a:p>
            <a:pPr eaLnBrk="1" hangingPunct="1">
              <a:lnSpc>
                <a:spcPct val="90000"/>
              </a:lnSpc>
              <a:defRPr/>
            </a:pPr>
            <a:r>
              <a:rPr lang="en-GB" sz="1800" dirty="0">
                <a:latin typeface="Calibri" panose="020F0502020204030204" pitchFamily="34" charset="0"/>
                <a:cs typeface="Calibri" panose="020F0502020204030204" pitchFamily="34" charset="0"/>
              </a:rPr>
              <a:t>The key vocabulary that the children will learn is :2 letters one sound/3 letters 1 sound.</a:t>
            </a:r>
          </a:p>
          <a:p>
            <a:pPr eaLnBrk="1" hangingPunct="1">
              <a:lnSpc>
                <a:spcPct val="90000"/>
              </a:lnSpc>
              <a:buFont typeface="Wingdings" pitchFamily="2" charset="2"/>
              <a:buChar char="§"/>
              <a:defRPr/>
            </a:pPr>
            <a:endParaRPr lang="en-GB" sz="1800" dirty="0">
              <a:solidFill>
                <a:schemeClr val="hlink"/>
              </a:solidFill>
              <a:latin typeface="Calibri" panose="020F0502020204030204" pitchFamily="34" charset="0"/>
              <a:cs typeface="Calibri" panose="020F0502020204030204" pitchFamily="34" charset="0"/>
            </a:endParaRPr>
          </a:p>
          <a:p>
            <a:pPr algn="ctr" eaLnBrk="1" hangingPunct="1">
              <a:defRPr/>
            </a:pPr>
            <a:r>
              <a:rPr lang="en-GB" altLang="en-US" sz="3200" u="sng" dirty="0">
                <a:solidFill>
                  <a:srgbClr val="002060"/>
                </a:solidFill>
                <a:latin typeface="Calibri" panose="020F0502020204030204" pitchFamily="34" charset="0"/>
                <a:cs typeface="Calibri" panose="020F0502020204030204" pitchFamily="34" charset="0"/>
              </a:rPr>
              <a:t>Tricky words </a:t>
            </a:r>
          </a:p>
          <a:p>
            <a:pPr eaLnBrk="1" hangingPunct="1">
              <a:defRPr/>
            </a:pPr>
            <a:endParaRPr lang="en-GB" altLang="en-US" sz="1400" dirty="0">
              <a:latin typeface="Calibri" panose="020F0502020204030204" pitchFamily="34" charset="0"/>
              <a:cs typeface="Calibri" panose="020F0502020204030204" pitchFamily="34" charset="0"/>
            </a:endParaRPr>
          </a:p>
          <a:p>
            <a:pPr eaLnBrk="1" hangingPunct="1">
              <a:defRPr/>
            </a:pPr>
            <a:r>
              <a:rPr lang="en-GB" altLang="en-US" sz="1800" dirty="0">
                <a:latin typeface="Calibri" panose="020F0502020204030204" pitchFamily="34" charset="0"/>
                <a:cs typeface="Calibri" panose="020F0502020204030204" pitchFamily="34" charset="0"/>
              </a:rPr>
              <a:t>Children will also learn some simple tricky words alongside their sounds. </a:t>
            </a:r>
          </a:p>
          <a:p>
            <a:pPr eaLnBrk="1" hangingPunct="1">
              <a:defRPr/>
            </a:pPr>
            <a:endParaRPr lang="en-GB" altLang="en-US" sz="1800" dirty="0">
              <a:latin typeface="Calibri" panose="020F0502020204030204" pitchFamily="34" charset="0"/>
              <a:cs typeface="Calibri" panose="020F0502020204030204" pitchFamily="34" charset="0"/>
            </a:endParaRPr>
          </a:p>
          <a:p>
            <a:pPr eaLnBrk="1" hangingPunct="1">
              <a:defRPr/>
            </a:pPr>
            <a:r>
              <a:rPr lang="en-GB" altLang="en-US" sz="1800" dirty="0">
                <a:latin typeface="Calibri" panose="020F0502020204030204" pitchFamily="34" charset="0"/>
                <a:cs typeface="Calibri" panose="020F0502020204030204" pitchFamily="34" charset="0"/>
              </a:rPr>
              <a:t>Words that are difficult to ‘sound out’ are often referred to in class as ‘tricky’ words. The children will learn to recognise these by sight and also ’sound out’ the parts that they can. </a:t>
            </a:r>
          </a:p>
          <a:p>
            <a:pPr eaLnBrk="1" hangingPunct="1">
              <a:defRPr/>
            </a:pPr>
            <a:endParaRPr lang="en-GB" altLang="en-US" sz="1800"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9692F3-22DC-F7DA-7379-9FBEB69948B6}"/>
              </a:ext>
            </a:extLst>
          </p:cNvPr>
          <p:cNvPicPr>
            <a:picLocks noChangeAspect="1"/>
          </p:cNvPicPr>
          <p:nvPr/>
        </p:nvPicPr>
        <p:blipFill>
          <a:blip r:embed="rId4"/>
          <a:stretch>
            <a:fillRect/>
          </a:stretch>
        </p:blipFill>
        <p:spPr>
          <a:xfrm>
            <a:off x="7737021" y="133817"/>
            <a:ext cx="1832596" cy="1832596"/>
          </a:xfrm>
          <a:prstGeom prst="rect">
            <a:avLst/>
          </a:prstGeom>
        </p:spPr>
      </p:pic>
      <p:pic>
        <p:nvPicPr>
          <p:cNvPr id="7" name="Picture 6">
            <a:extLst>
              <a:ext uri="{FF2B5EF4-FFF2-40B4-BE49-F238E27FC236}">
                <a16:creationId xmlns:a16="http://schemas.microsoft.com/office/drawing/2014/main" id="{F43983F8-BD9D-82C7-9038-813FAABEE606}"/>
              </a:ext>
            </a:extLst>
          </p:cNvPr>
          <p:cNvPicPr>
            <a:picLocks noChangeAspect="1"/>
          </p:cNvPicPr>
          <p:nvPr/>
        </p:nvPicPr>
        <p:blipFill>
          <a:blip r:embed="rId5"/>
          <a:stretch>
            <a:fillRect/>
          </a:stretch>
        </p:blipFill>
        <p:spPr>
          <a:xfrm>
            <a:off x="1725611" y="2031995"/>
            <a:ext cx="1088769" cy="873283"/>
          </a:xfrm>
          <a:prstGeom prst="rect">
            <a:avLst/>
          </a:prstGeom>
        </p:spPr>
      </p:pic>
      <p:pic>
        <p:nvPicPr>
          <p:cNvPr id="8" name="Picture 7">
            <a:extLst>
              <a:ext uri="{FF2B5EF4-FFF2-40B4-BE49-F238E27FC236}">
                <a16:creationId xmlns:a16="http://schemas.microsoft.com/office/drawing/2014/main" id="{605F15A4-7432-4A20-702A-7E1C902DF89D}"/>
              </a:ext>
            </a:extLst>
          </p:cNvPr>
          <p:cNvPicPr>
            <a:picLocks noChangeAspect="1"/>
          </p:cNvPicPr>
          <p:nvPr/>
        </p:nvPicPr>
        <p:blipFill>
          <a:blip r:embed="rId6"/>
          <a:stretch>
            <a:fillRect/>
          </a:stretch>
        </p:blipFill>
        <p:spPr>
          <a:xfrm>
            <a:off x="7162256" y="2069377"/>
            <a:ext cx="1170533" cy="823708"/>
          </a:xfrm>
          <a:prstGeom prst="rect">
            <a:avLst/>
          </a:prstGeom>
        </p:spPr>
      </p:pic>
      <p:pic>
        <p:nvPicPr>
          <p:cNvPr id="9" name="Picture 8">
            <a:extLst>
              <a:ext uri="{FF2B5EF4-FFF2-40B4-BE49-F238E27FC236}">
                <a16:creationId xmlns:a16="http://schemas.microsoft.com/office/drawing/2014/main" id="{6BEC8C82-B770-25AB-80CC-AA953ACDC716}"/>
              </a:ext>
            </a:extLst>
          </p:cNvPr>
          <p:cNvPicPr>
            <a:picLocks noChangeAspect="1"/>
          </p:cNvPicPr>
          <p:nvPr/>
        </p:nvPicPr>
        <p:blipFill>
          <a:blip r:embed="rId7"/>
          <a:stretch>
            <a:fillRect/>
          </a:stretch>
        </p:blipFill>
        <p:spPr>
          <a:xfrm>
            <a:off x="7737021" y="5037492"/>
            <a:ext cx="1511939" cy="1133954"/>
          </a:xfrm>
          <a:prstGeom prst="rect">
            <a:avLst/>
          </a:prstGeom>
        </p:spPr>
      </p:pic>
    </p:spTree>
    <p:extLst>
      <p:ext uri="{BB962C8B-B14F-4D97-AF65-F5344CB8AC3E}">
        <p14:creationId xmlns:p14="http://schemas.microsoft.com/office/powerpoint/2010/main" val="101261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417589" y="134315"/>
            <a:ext cx="1713854" cy="171000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268132"/>
            <a:ext cx="4389138" cy="1832596"/>
          </a:xfrm>
        </p:spPr>
        <p:txBody>
          <a:bodyPr rtlCol="0">
            <a:normAutofit/>
          </a:bodyPr>
          <a:lstStyle/>
          <a:p>
            <a:pPr rtl="0"/>
            <a:r>
              <a:rPr lang="en-GB" dirty="0">
                <a:solidFill>
                  <a:srgbClr val="002060"/>
                </a:solidFill>
                <a:latin typeface="Calibri" panose="020F0502020204030204" pitchFamily="34" charset="0"/>
                <a:cs typeface="Calibri" panose="020F0502020204030204" pitchFamily="34" charset="0"/>
              </a:rPr>
              <a:t>Writing</a:t>
            </a:r>
          </a:p>
        </p:txBody>
      </p:sp>
      <p:sp>
        <p:nvSpPr>
          <p:cNvPr id="33" name="TextBox 32">
            <a:extLst>
              <a:ext uri="{FF2B5EF4-FFF2-40B4-BE49-F238E27FC236}">
                <a16:creationId xmlns:a16="http://schemas.microsoft.com/office/drawing/2014/main" id="{0B7B0B3C-64CB-A598-C526-3DD032F622FE}"/>
              </a:ext>
            </a:extLst>
          </p:cNvPr>
          <p:cNvSpPr txBox="1"/>
          <p:nvPr/>
        </p:nvSpPr>
        <p:spPr>
          <a:xfrm>
            <a:off x="417589" y="3028739"/>
            <a:ext cx="9351715" cy="3970318"/>
          </a:xfrm>
          <a:prstGeom prst="rect">
            <a:avLst/>
          </a:prstGeom>
          <a:solidFill>
            <a:schemeClr val="bg1"/>
          </a:solidFill>
          <a:ln w="76200">
            <a:solidFill>
              <a:srgbClr val="4495A2"/>
            </a:solidFill>
          </a:ln>
        </p:spPr>
        <p:txBody>
          <a:bodyPr wrap="square" rtlCol="0">
            <a:spAutoFit/>
          </a:bodyPr>
          <a:lstStyle/>
          <a:p>
            <a:pPr eaLnBrk="1" hangingPunct="1">
              <a:defRPr/>
            </a:pPr>
            <a:r>
              <a:rPr lang="en-GB" sz="1800" dirty="0">
                <a:solidFill>
                  <a:srgbClr val="002060"/>
                </a:solidFill>
                <a:latin typeface="Calibri" panose="020F0502020204030204" pitchFamily="34" charset="0"/>
                <a:cs typeface="Calibri" panose="020F0502020204030204" pitchFamily="34" charset="0"/>
              </a:rPr>
              <a:t>The most important way that you can support your child is by strengthening both their small (fine motor) and large (gross motor) muscle control.</a:t>
            </a:r>
          </a:p>
          <a:p>
            <a:pPr eaLnBrk="1" hangingPunct="1">
              <a:defRPr/>
            </a:pPr>
            <a:endParaRPr lang="en-GB" sz="1800" dirty="0">
              <a:solidFill>
                <a:srgbClr val="002060"/>
              </a:solidFill>
              <a:latin typeface="Calibri" panose="020F0502020204030204" pitchFamily="34" charset="0"/>
              <a:cs typeface="Calibri" panose="020F0502020204030204" pitchFamily="34" charset="0"/>
            </a:endParaRPr>
          </a:p>
          <a:p>
            <a:pPr eaLnBrk="1" hangingPunct="1">
              <a:defRPr/>
            </a:pPr>
            <a:r>
              <a:rPr lang="en-GB" sz="1800" dirty="0">
                <a:solidFill>
                  <a:srgbClr val="002060"/>
                </a:solidFill>
                <a:latin typeface="Calibri" panose="020F0502020204030204" pitchFamily="34" charset="0"/>
                <a:cs typeface="Calibri" panose="020F0502020204030204" pitchFamily="34" charset="0"/>
              </a:rPr>
              <a:t>Examples of activities that help with fine motor skills are threading,</a:t>
            </a:r>
            <a:r>
              <a:rPr lang="en-GB" sz="1800" b="1" dirty="0">
                <a:solidFill>
                  <a:srgbClr val="002060"/>
                </a:solidFill>
                <a:latin typeface="Calibri" panose="020F0502020204030204" pitchFamily="34" charset="0"/>
                <a:cs typeface="Calibri" panose="020F0502020204030204" pitchFamily="34" charset="0"/>
              </a:rPr>
              <a:t> </a:t>
            </a:r>
            <a:r>
              <a:rPr lang="en-GB" sz="1800" dirty="0">
                <a:solidFill>
                  <a:srgbClr val="002060"/>
                </a:solidFill>
                <a:latin typeface="Calibri" panose="020F0502020204030204" pitchFamily="34" charset="0"/>
                <a:cs typeface="Calibri" panose="020F0502020204030204" pitchFamily="34" charset="0"/>
              </a:rPr>
              <a:t>cutting with scissors, play dough and small scale construction.</a:t>
            </a:r>
          </a:p>
          <a:p>
            <a:pPr eaLnBrk="1" hangingPunct="1">
              <a:defRPr/>
            </a:pPr>
            <a:endParaRPr lang="en-GB" sz="1800" dirty="0">
              <a:solidFill>
                <a:srgbClr val="002060"/>
              </a:solidFill>
              <a:latin typeface="Calibri" panose="020F0502020204030204" pitchFamily="34" charset="0"/>
              <a:cs typeface="Calibri" panose="020F0502020204030204" pitchFamily="34" charset="0"/>
            </a:endParaRPr>
          </a:p>
          <a:p>
            <a:pPr eaLnBrk="1" hangingPunct="1">
              <a:defRPr/>
            </a:pPr>
            <a:r>
              <a:rPr lang="en-GB" sz="1800" dirty="0">
                <a:solidFill>
                  <a:srgbClr val="002060"/>
                </a:solidFill>
                <a:latin typeface="Calibri" panose="020F0502020204030204" pitchFamily="34" charset="0"/>
                <a:cs typeface="Calibri" panose="020F0502020204030204" pitchFamily="34" charset="0"/>
              </a:rPr>
              <a:t>Climbing, painting at an easel and wind ribbons can help to strengthen the shoulder which will help with pencil grip.</a:t>
            </a:r>
          </a:p>
          <a:p>
            <a:pPr eaLnBrk="1" hangingPunct="1">
              <a:defRPr/>
            </a:pPr>
            <a:endParaRPr lang="en-GB" sz="1800" dirty="0">
              <a:solidFill>
                <a:srgbClr val="002060"/>
              </a:solidFill>
              <a:latin typeface="Calibri" panose="020F0502020204030204" pitchFamily="34" charset="0"/>
              <a:cs typeface="Calibri" panose="020F0502020204030204" pitchFamily="34" charset="0"/>
            </a:endParaRPr>
          </a:p>
          <a:p>
            <a:pPr eaLnBrk="1" hangingPunct="1">
              <a:defRPr/>
            </a:pPr>
            <a:r>
              <a:rPr lang="en-GB" sz="1800" dirty="0">
                <a:solidFill>
                  <a:srgbClr val="002060"/>
                </a:solidFill>
                <a:latin typeface="Calibri" panose="020F0502020204030204" pitchFamily="34" charset="0"/>
                <a:cs typeface="Calibri" panose="020F0502020204030204" pitchFamily="34" charset="0"/>
              </a:rPr>
              <a:t>Any mark making tools should be encouraged, e.g. sticks in the mud, chubby chalks, paintbrushes, crayons and pencils.</a:t>
            </a:r>
          </a:p>
          <a:p>
            <a:pPr eaLnBrk="1" hangingPunct="1">
              <a:defRPr/>
            </a:pPr>
            <a:endParaRPr lang="en-GB" sz="1800" dirty="0">
              <a:solidFill>
                <a:srgbClr val="002060"/>
              </a:solidFill>
              <a:latin typeface="Calibri" panose="020F0502020204030204" pitchFamily="34" charset="0"/>
              <a:cs typeface="Calibri" panose="020F0502020204030204" pitchFamily="34" charset="0"/>
            </a:endParaRPr>
          </a:p>
          <a:p>
            <a:pPr eaLnBrk="1" hangingPunct="1">
              <a:defRPr/>
            </a:pPr>
            <a:r>
              <a:rPr lang="en-GB" sz="1800" dirty="0">
                <a:solidFill>
                  <a:srgbClr val="002060"/>
                </a:solidFill>
                <a:latin typeface="Calibri" panose="020F0502020204030204" pitchFamily="34" charset="0"/>
                <a:cs typeface="Calibri" panose="020F0502020204030204" pitchFamily="34" charset="0"/>
              </a:rPr>
              <a:t>Correct pencil grip is vital as children progress in their schooling as they have better stamina and find joining easier.</a:t>
            </a:r>
          </a:p>
        </p:txBody>
      </p:sp>
      <p:pic>
        <p:nvPicPr>
          <p:cNvPr id="2" name="Picture 1">
            <a:extLst>
              <a:ext uri="{FF2B5EF4-FFF2-40B4-BE49-F238E27FC236}">
                <a16:creationId xmlns:a16="http://schemas.microsoft.com/office/drawing/2014/main" id="{AF9692F3-22DC-F7DA-7379-9FBEB69948B6}"/>
              </a:ext>
            </a:extLst>
          </p:cNvPr>
          <p:cNvPicPr>
            <a:picLocks noChangeAspect="1"/>
          </p:cNvPicPr>
          <p:nvPr/>
        </p:nvPicPr>
        <p:blipFill>
          <a:blip r:embed="rId4"/>
          <a:stretch>
            <a:fillRect/>
          </a:stretch>
        </p:blipFill>
        <p:spPr>
          <a:xfrm>
            <a:off x="7737021" y="133817"/>
            <a:ext cx="1832596" cy="1832596"/>
          </a:xfrm>
          <a:prstGeom prst="rect">
            <a:avLst/>
          </a:prstGeom>
        </p:spPr>
      </p:pic>
      <p:pic>
        <p:nvPicPr>
          <p:cNvPr id="4" name="Picture 4">
            <a:extLst>
              <a:ext uri="{FF2B5EF4-FFF2-40B4-BE49-F238E27FC236}">
                <a16:creationId xmlns:a16="http://schemas.microsoft.com/office/drawing/2014/main" id="{A8CBCB97-E85B-C92E-F6BC-11F8FFA0A0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393" y="1014849"/>
            <a:ext cx="3313112"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A6465C1-A6B4-4C9D-718C-FE96A51AEB80}"/>
              </a:ext>
            </a:extLst>
          </p:cNvPr>
          <p:cNvPicPr>
            <a:picLocks noChangeAspect="1"/>
          </p:cNvPicPr>
          <p:nvPr/>
        </p:nvPicPr>
        <p:blipFill>
          <a:blip r:embed="rId6"/>
          <a:stretch>
            <a:fillRect/>
          </a:stretch>
        </p:blipFill>
        <p:spPr>
          <a:xfrm>
            <a:off x="1708678" y="2033658"/>
            <a:ext cx="1066892" cy="707197"/>
          </a:xfrm>
          <a:prstGeom prst="rect">
            <a:avLst/>
          </a:prstGeom>
        </p:spPr>
      </p:pic>
      <p:pic>
        <p:nvPicPr>
          <p:cNvPr id="6" name="Picture 5">
            <a:extLst>
              <a:ext uri="{FF2B5EF4-FFF2-40B4-BE49-F238E27FC236}">
                <a16:creationId xmlns:a16="http://schemas.microsoft.com/office/drawing/2014/main" id="{866011E3-9207-4A8D-598F-D94CD8E684C7}"/>
              </a:ext>
            </a:extLst>
          </p:cNvPr>
          <p:cNvPicPr>
            <a:picLocks noChangeAspect="1"/>
          </p:cNvPicPr>
          <p:nvPr/>
        </p:nvPicPr>
        <p:blipFill>
          <a:blip r:embed="rId7"/>
          <a:stretch>
            <a:fillRect/>
          </a:stretch>
        </p:blipFill>
        <p:spPr>
          <a:xfrm>
            <a:off x="7124320" y="2021466"/>
            <a:ext cx="1225402" cy="731583"/>
          </a:xfrm>
          <a:prstGeom prst="rect">
            <a:avLst/>
          </a:prstGeom>
        </p:spPr>
      </p:pic>
    </p:spTree>
    <p:extLst>
      <p:ext uri="{BB962C8B-B14F-4D97-AF65-F5344CB8AC3E}">
        <p14:creationId xmlns:p14="http://schemas.microsoft.com/office/powerpoint/2010/main" val="345883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417589" y="134315"/>
            <a:ext cx="1713854" cy="171000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268132"/>
            <a:ext cx="4389138" cy="1832596"/>
          </a:xfrm>
        </p:spPr>
        <p:txBody>
          <a:bodyPr rtlCol="0">
            <a:normAutofit/>
          </a:bodyPr>
          <a:lstStyle/>
          <a:p>
            <a:pPr rtl="0"/>
            <a:r>
              <a:rPr lang="en-GB" dirty="0">
                <a:solidFill>
                  <a:srgbClr val="002060"/>
                </a:solidFill>
                <a:latin typeface="Calibri" panose="020F0502020204030204" pitchFamily="34" charset="0"/>
                <a:cs typeface="Calibri" panose="020F0502020204030204" pitchFamily="34" charset="0"/>
              </a:rPr>
              <a:t>Writing</a:t>
            </a:r>
          </a:p>
        </p:txBody>
      </p:sp>
      <p:sp>
        <p:nvSpPr>
          <p:cNvPr id="33" name="TextBox 32">
            <a:extLst>
              <a:ext uri="{FF2B5EF4-FFF2-40B4-BE49-F238E27FC236}">
                <a16:creationId xmlns:a16="http://schemas.microsoft.com/office/drawing/2014/main" id="{0B7B0B3C-64CB-A598-C526-3DD032F622FE}"/>
              </a:ext>
            </a:extLst>
          </p:cNvPr>
          <p:cNvSpPr txBox="1"/>
          <p:nvPr/>
        </p:nvSpPr>
        <p:spPr>
          <a:xfrm>
            <a:off x="353342" y="4293053"/>
            <a:ext cx="9351715" cy="3416320"/>
          </a:xfrm>
          <a:prstGeom prst="rect">
            <a:avLst/>
          </a:prstGeom>
          <a:solidFill>
            <a:schemeClr val="bg1"/>
          </a:solidFill>
          <a:ln w="76200">
            <a:solidFill>
              <a:srgbClr val="4495A2"/>
            </a:solidFill>
          </a:ln>
        </p:spPr>
        <p:txBody>
          <a:bodyPr wrap="square" rtlCol="0">
            <a:spAutoFit/>
          </a:bodyPr>
          <a:lstStyle/>
          <a:p>
            <a:pPr eaLnBrk="1" hangingPunct="1">
              <a:defRPr/>
            </a:pPr>
            <a:r>
              <a:rPr lang="en-GB" sz="1800" dirty="0">
                <a:solidFill>
                  <a:prstClr val="black"/>
                </a:solidFill>
                <a:latin typeface="Calibri" panose="020F0502020204030204" pitchFamily="34" charset="0"/>
                <a:cs typeface="Calibri" panose="020F0502020204030204" pitchFamily="34" charset="0"/>
              </a:rPr>
              <a:t>Practise the letter formation that we are using in school, saying the phrase to remember it.</a:t>
            </a:r>
          </a:p>
          <a:p>
            <a:pPr marL="285750" indent="-285750" eaLnBrk="1" hangingPunct="1">
              <a:buFont typeface="Arial" panose="020B0604020202020204" pitchFamily="34" charset="0"/>
              <a:buChar char="•"/>
              <a:defRPr/>
            </a:pPr>
            <a:endParaRPr lang="en-GB" sz="1800" dirty="0">
              <a:solidFill>
                <a:prstClr val="black"/>
              </a:solidFill>
              <a:latin typeface="Calibri" panose="020F0502020204030204" pitchFamily="34" charset="0"/>
              <a:cs typeface="Calibri" panose="020F0502020204030204" pitchFamily="34" charset="0"/>
            </a:endParaRPr>
          </a:p>
          <a:p>
            <a:pPr eaLnBrk="1" hangingPunct="1">
              <a:defRPr/>
            </a:pPr>
            <a:r>
              <a:rPr lang="en-GB" sz="1800" dirty="0">
                <a:solidFill>
                  <a:prstClr val="black"/>
                </a:solidFill>
                <a:latin typeface="Calibri" panose="020F0502020204030204" pitchFamily="34" charset="0"/>
                <a:cs typeface="Calibri" panose="020F0502020204030204" pitchFamily="34" charset="0"/>
              </a:rPr>
              <a:t>Writing is a complex process, involving physical skills, hearing the sounds and finding the correct grapheme/letter to match</a:t>
            </a:r>
          </a:p>
          <a:p>
            <a:pPr marL="285750" indent="-285750" eaLnBrk="1" hangingPunct="1">
              <a:buFont typeface="Arial" panose="020B0604020202020204" pitchFamily="34" charset="0"/>
              <a:buChar char="•"/>
              <a:defRPr/>
            </a:pPr>
            <a:endParaRPr lang="en-GB" sz="1800" dirty="0">
              <a:solidFill>
                <a:prstClr val="black"/>
              </a:solidFill>
              <a:latin typeface="Calibri" panose="020F0502020204030204" pitchFamily="34" charset="0"/>
              <a:cs typeface="Calibri" panose="020F0502020204030204" pitchFamily="34" charset="0"/>
            </a:endParaRPr>
          </a:p>
          <a:p>
            <a:pPr eaLnBrk="1" hangingPunct="1">
              <a:defRPr/>
            </a:pPr>
            <a:r>
              <a:rPr lang="en-GB" sz="1800" dirty="0">
                <a:solidFill>
                  <a:prstClr val="black"/>
                </a:solidFill>
                <a:latin typeface="Calibri" panose="020F0502020204030204" pitchFamily="34" charset="0"/>
                <a:cs typeface="Calibri" panose="020F0502020204030204" pitchFamily="34" charset="0"/>
              </a:rPr>
              <a:t>Encourage this skill by asking what sounds can be heard in words, for </a:t>
            </a:r>
            <a:r>
              <a:rPr lang="en-GB" sz="1800" dirty="0" err="1">
                <a:solidFill>
                  <a:prstClr val="black"/>
                </a:solidFill>
                <a:latin typeface="Calibri" panose="020F0502020204030204" pitchFamily="34" charset="0"/>
                <a:cs typeface="Calibri" panose="020F0502020204030204" pitchFamily="34" charset="0"/>
              </a:rPr>
              <a:t>e.g</a:t>
            </a:r>
            <a:r>
              <a:rPr lang="en-GB" sz="1800" dirty="0">
                <a:solidFill>
                  <a:prstClr val="black"/>
                </a:solidFill>
                <a:latin typeface="Calibri" panose="020F0502020204030204" pitchFamily="34" charset="0"/>
                <a:cs typeface="Calibri" panose="020F0502020204030204" pitchFamily="34" charset="0"/>
              </a:rPr>
              <a:t>  n-u-t, t-</a:t>
            </a:r>
            <a:r>
              <a:rPr lang="en-GB" sz="1800" dirty="0" err="1">
                <a:solidFill>
                  <a:prstClr val="black"/>
                </a:solidFill>
                <a:latin typeface="Calibri" panose="020F0502020204030204" pitchFamily="34" charset="0"/>
                <a:cs typeface="Calibri" panose="020F0502020204030204" pitchFamily="34" charset="0"/>
              </a:rPr>
              <a:t>i</a:t>
            </a:r>
            <a:r>
              <a:rPr lang="en-GB" sz="1800" dirty="0">
                <a:solidFill>
                  <a:prstClr val="black"/>
                </a:solidFill>
                <a:latin typeface="Calibri" panose="020F0502020204030204" pitchFamily="34" charset="0"/>
                <a:cs typeface="Calibri" panose="020F0502020204030204" pitchFamily="34" charset="0"/>
              </a:rPr>
              <a:t>-n, c-a-t. This can be done orally before writing and children will be used to using their ‘segmenting fingers’ to help.</a:t>
            </a:r>
          </a:p>
          <a:p>
            <a:pPr eaLnBrk="1" hangingPunct="1">
              <a:defRPr/>
            </a:pPr>
            <a:endParaRPr lang="en-GB" sz="1800" dirty="0">
              <a:solidFill>
                <a:prstClr val="black"/>
              </a:solidFill>
              <a:latin typeface="Calibri" panose="020F0502020204030204" pitchFamily="34" charset="0"/>
              <a:cs typeface="Calibri" panose="020F0502020204030204" pitchFamily="34" charset="0"/>
            </a:endParaRPr>
          </a:p>
          <a:p>
            <a:pPr eaLnBrk="1" hangingPunct="1">
              <a:defRPr/>
            </a:pPr>
            <a:r>
              <a:rPr lang="en-GB" sz="1800" dirty="0">
                <a:solidFill>
                  <a:prstClr val="black"/>
                </a:solidFill>
                <a:latin typeface="Calibri" panose="020F0502020204030204" pitchFamily="34" charset="0"/>
                <a:cs typeface="Calibri" panose="020F0502020204030204" pitchFamily="34" charset="0"/>
              </a:rPr>
              <a:t>Practise name writing regularly and remember to use lower case letters as opposed to writing in capitals.</a:t>
            </a:r>
          </a:p>
          <a:p>
            <a:pPr eaLnBrk="1" hangingPunct="1">
              <a:defRPr/>
            </a:pPr>
            <a:endParaRPr lang="en-GB" sz="1800" dirty="0">
              <a:solidFill>
                <a:srgbClr val="00206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9692F3-22DC-F7DA-7379-9FBEB69948B6}"/>
              </a:ext>
            </a:extLst>
          </p:cNvPr>
          <p:cNvPicPr>
            <a:picLocks noChangeAspect="1"/>
          </p:cNvPicPr>
          <p:nvPr/>
        </p:nvPicPr>
        <p:blipFill>
          <a:blip r:embed="rId4"/>
          <a:stretch>
            <a:fillRect/>
          </a:stretch>
        </p:blipFill>
        <p:spPr>
          <a:xfrm>
            <a:off x="7737021" y="133817"/>
            <a:ext cx="1832596" cy="1832596"/>
          </a:xfrm>
          <a:prstGeom prst="rect">
            <a:avLst/>
          </a:prstGeom>
        </p:spPr>
      </p:pic>
      <p:pic>
        <p:nvPicPr>
          <p:cNvPr id="5" name="Picture 4">
            <a:extLst>
              <a:ext uri="{FF2B5EF4-FFF2-40B4-BE49-F238E27FC236}">
                <a16:creationId xmlns:a16="http://schemas.microsoft.com/office/drawing/2014/main" id="{3A6465C1-A6B4-4C9D-718C-FE96A51AEB80}"/>
              </a:ext>
            </a:extLst>
          </p:cNvPr>
          <p:cNvPicPr>
            <a:picLocks noChangeAspect="1"/>
          </p:cNvPicPr>
          <p:nvPr/>
        </p:nvPicPr>
        <p:blipFill>
          <a:blip r:embed="rId5"/>
          <a:stretch>
            <a:fillRect/>
          </a:stretch>
        </p:blipFill>
        <p:spPr>
          <a:xfrm>
            <a:off x="1708678" y="2033658"/>
            <a:ext cx="1066892" cy="707197"/>
          </a:xfrm>
          <a:prstGeom prst="rect">
            <a:avLst/>
          </a:prstGeom>
        </p:spPr>
      </p:pic>
      <p:pic>
        <p:nvPicPr>
          <p:cNvPr id="6" name="Picture 5">
            <a:extLst>
              <a:ext uri="{FF2B5EF4-FFF2-40B4-BE49-F238E27FC236}">
                <a16:creationId xmlns:a16="http://schemas.microsoft.com/office/drawing/2014/main" id="{866011E3-9207-4A8D-598F-D94CD8E684C7}"/>
              </a:ext>
            </a:extLst>
          </p:cNvPr>
          <p:cNvPicPr>
            <a:picLocks noChangeAspect="1"/>
          </p:cNvPicPr>
          <p:nvPr/>
        </p:nvPicPr>
        <p:blipFill>
          <a:blip r:embed="rId6"/>
          <a:stretch>
            <a:fillRect/>
          </a:stretch>
        </p:blipFill>
        <p:spPr>
          <a:xfrm>
            <a:off x="7124320" y="2021466"/>
            <a:ext cx="1225402" cy="731583"/>
          </a:xfrm>
          <a:prstGeom prst="rect">
            <a:avLst/>
          </a:prstGeom>
        </p:spPr>
      </p:pic>
      <p:pic>
        <p:nvPicPr>
          <p:cNvPr id="7" name="Picture 6">
            <a:extLst>
              <a:ext uri="{FF2B5EF4-FFF2-40B4-BE49-F238E27FC236}">
                <a16:creationId xmlns:a16="http://schemas.microsoft.com/office/drawing/2014/main" id="{76A0B759-2BAD-310E-6D54-97BB3539E164}"/>
              </a:ext>
            </a:extLst>
          </p:cNvPr>
          <p:cNvPicPr>
            <a:picLocks noChangeAspect="1"/>
          </p:cNvPicPr>
          <p:nvPr/>
        </p:nvPicPr>
        <p:blipFill>
          <a:blip r:embed="rId7"/>
          <a:stretch>
            <a:fillRect/>
          </a:stretch>
        </p:blipFill>
        <p:spPr>
          <a:xfrm>
            <a:off x="4043538" y="1361346"/>
            <a:ext cx="1971322" cy="2759017"/>
          </a:xfrm>
          <a:prstGeom prst="rect">
            <a:avLst/>
          </a:prstGeom>
        </p:spPr>
      </p:pic>
    </p:spTree>
    <p:extLst>
      <p:ext uri="{BB962C8B-B14F-4D97-AF65-F5344CB8AC3E}">
        <p14:creationId xmlns:p14="http://schemas.microsoft.com/office/powerpoint/2010/main" val="392199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417589" y="134315"/>
            <a:ext cx="1713854" cy="171000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268132"/>
            <a:ext cx="4389138" cy="1832596"/>
          </a:xfrm>
        </p:spPr>
        <p:txBody>
          <a:bodyPr rtlCol="0">
            <a:normAutofit/>
          </a:bodyPr>
          <a:lstStyle/>
          <a:p>
            <a:pPr rtl="0"/>
            <a:r>
              <a:rPr lang="en-GB" dirty="0">
                <a:solidFill>
                  <a:srgbClr val="002060"/>
                </a:solidFill>
                <a:latin typeface="Calibri" panose="020F0502020204030204" pitchFamily="34" charset="0"/>
                <a:cs typeface="Calibri" panose="020F0502020204030204" pitchFamily="34" charset="0"/>
              </a:rPr>
              <a:t>Support for parents and carers</a:t>
            </a:r>
          </a:p>
        </p:txBody>
      </p:sp>
      <p:sp>
        <p:nvSpPr>
          <p:cNvPr id="33" name="TextBox 32">
            <a:extLst>
              <a:ext uri="{FF2B5EF4-FFF2-40B4-BE49-F238E27FC236}">
                <a16:creationId xmlns:a16="http://schemas.microsoft.com/office/drawing/2014/main" id="{0B7B0B3C-64CB-A598-C526-3DD032F622FE}"/>
              </a:ext>
            </a:extLst>
          </p:cNvPr>
          <p:cNvSpPr txBox="1"/>
          <p:nvPr/>
        </p:nvSpPr>
        <p:spPr>
          <a:xfrm>
            <a:off x="417589" y="3147536"/>
            <a:ext cx="9351715" cy="1477328"/>
          </a:xfrm>
          <a:prstGeom prst="rect">
            <a:avLst/>
          </a:prstGeom>
          <a:solidFill>
            <a:schemeClr val="bg1"/>
          </a:solidFill>
          <a:ln w="76200">
            <a:solidFill>
              <a:srgbClr val="4495A2"/>
            </a:solidFill>
          </a:ln>
        </p:spPr>
        <p:txBody>
          <a:bodyPr wrap="square" rtlCol="0">
            <a:spAutoFit/>
          </a:bodyPr>
          <a:lstStyle/>
          <a:p>
            <a:pPr>
              <a:spcBef>
                <a:spcPct val="0"/>
              </a:spcBef>
              <a:buFontTx/>
              <a:buNone/>
            </a:pPr>
            <a:r>
              <a:rPr lang="en-GB" altLang="en-US" sz="1800" dirty="0">
                <a:latin typeface="Calibri" panose="020F0502020204030204" pitchFamily="34" charset="0"/>
                <a:cs typeface="Calibri" panose="020F0502020204030204" pitchFamily="34" charset="0"/>
              </a:rPr>
              <a:t>You can find out lots of information by visiting the Little Wandle Website</a:t>
            </a:r>
          </a:p>
          <a:p>
            <a:pPr>
              <a:spcBef>
                <a:spcPct val="0"/>
              </a:spcBef>
              <a:buFontTx/>
              <a:buNone/>
            </a:pPr>
            <a:r>
              <a:rPr lang="en-GB" altLang="en-US" sz="1800" dirty="0">
                <a:latin typeface="Calibri" panose="020F0502020204030204" pitchFamily="34" charset="0"/>
                <a:cs typeface="Calibri" panose="020F0502020204030204" pitchFamily="34" charset="0"/>
              </a:rPr>
              <a:t>There are videos that you can watch for guidance and documents that you can download to help with pronunciation and formation</a:t>
            </a:r>
          </a:p>
          <a:p>
            <a:pPr>
              <a:spcBef>
                <a:spcPct val="0"/>
              </a:spcBef>
              <a:buFontTx/>
              <a:buNone/>
            </a:pPr>
            <a:r>
              <a:rPr lang="en-GB" altLang="en-US"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https://www.littlewandlelettersandsounds.org.uk/resources/for-parents/</a:t>
            </a:r>
            <a:endParaRPr lang="en-GB" altLang="en-US" sz="18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eaLnBrk="1" hangingPunct="1">
              <a:defRPr/>
            </a:pPr>
            <a:endParaRPr lang="en-GB" sz="1800" dirty="0">
              <a:solidFill>
                <a:srgbClr val="00206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9692F3-22DC-F7DA-7379-9FBEB69948B6}"/>
              </a:ext>
            </a:extLst>
          </p:cNvPr>
          <p:cNvPicPr>
            <a:picLocks noChangeAspect="1"/>
          </p:cNvPicPr>
          <p:nvPr/>
        </p:nvPicPr>
        <p:blipFill>
          <a:blip r:embed="rId5"/>
          <a:stretch>
            <a:fillRect/>
          </a:stretch>
        </p:blipFill>
        <p:spPr>
          <a:xfrm>
            <a:off x="7737021" y="133817"/>
            <a:ext cx="1832596" cy="1832596"/>
          </a:xfrm>
          <a:prstGeom prst="rect">
            <a:avLst/>
          </a:prstGeom>
        </p:spPr>
      </p:pic>
      <p:pic>
        <p:nvPicPr>
          <p:cNvPr id="4" name="Picture 3">
            <a:extLst>
              <a:ext uri="{FF2B5EF4-FFF2-40B4-BE49-F238E27FC236}">
                <a16:creationId xmlns:a16="http://schemas.microsoft.com/office/drawing/2014/main" id="{2E319CA9-66F4-96A1-B743-68052080C249}"/>
              </a:ext>
            </a:extLst>
          </p:cNvPr>
          <p:cNvPicPr>
            <a:picLocks noChangeAspect="1"/>
          </p:cNvPicPr>
          <p:nvPr/>
        </p:nvPicPr>
        <p:blipFill>
          <a:blip r:embed="rId6"/>
          <a:stretch>
            <a:fillRect/>
          </a:stretch>
        </p:blipFill>
        <p:spPr>
          <a:xfrm>
            <a:off x="2814380" y="4767118"/>
            <a:ext cx="4922641" cy="2871465"/>
          </a:xfrm>
          <a:prstGeom prst="rect">
            <a:avLst/>
          </a:prstGeom>
        </p:spPr>
      </p:pic>
    </p:spTree>
    <p:extLst>
      <p:ext uri="{BB962C8B-B14F-4D97-AF65-F5344CB8AC3E}">
        <p14:creationId xmlns:p14="http://schemas.microsoft.com/office/powerpoint/2010/main" val="195933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3F566-B638-C5AF-4517-663DE26477D1}"/>
              </a:ext>
            </a:extLst>
          </p:cNvPr>
          <p:cNvPicPr>
            <a:picLocks noChangeAspect="1"/>
          </p:cNvPicPr>
          <p:nvPr/>
        </p:nvPicPr>
        <p:blipFill>
          <a:blip r:embed="rId3"/>
          <a:stretch>
            <a:fillRect/>
          </a:stretch>
        </p:blipFill>
        <p:spPr>
          <a:xfrm>
            <a:off x="160602" y="134315"/>
            <a:ext cx="1970841" cy="1966413"/>
          </a:xfrm>
          <a:prstGeom prst="rect">
            <a:avLst/>
          </a:prstGeom>
        </p:spPr>
      </p:pic>
      <p:sp>
        <p:nvSpPr>
          <p:cNvPr id="10" name="Title 39">
            <a:extLst>
              <a:ext uri="{FF2B5EF4-FFF2-40B4-BE49-F238E27FC236}">
                <a16:creationId xmlns:a16="http://schemas.microsoft.com/office/drawing/2014/main" id="{518AD074-D5B1-3030-8055-8EEA3CDC663A}"/>
              </a:ext>
            </a:extLst>
          </p:cNvPr>
          <p:cNvSpPr>
            <a:spLocks noGrp="1"/>
          </p:cNvSpPr>
          <p:nvPr>
            <p:ph type="title"/>
          </p:nvPr>
        </p:nvSpPr>
        <p:spPr>
          <a:xfrm>
            <a:off x="2814380" y="698014"/>
            <a:ext cx="4389138" cy="1402713"/>
          </a:xfrm>
        </p:spPr>
        <p:txBody>
          <a:bodyPr rtlCol="0">
            <a:normAutofit fontScale="90000"/>
          </a:bodyPr>
          <a:lstStyle/>
          <a:p>
            <a:pPr rtl="0"/>
            <a:r>
              <a:rPr lang="en-GB" dirty="0">
                <a:solidFill>
                  <a:srgbClr val="002060"/>
                </a:solidFill>
                <a:latin typeface="Calibri" panose="020F0502020204030204" pitchFamily="34" charset="0"/>
                <a:cs typeface="Calibri" panose="020F0502020204030204" pitchFamily="34" charset="0"/>
              </a:rPr>
              <a:t>Helping your child at home</a:t>
            </a:r>
          </a:p>
        </p:txBody>
      </p:sp>
      <p:sp>
        <p:nvSpPr>
          <p:cNvPr id="35" name="TextBox 34">
            <a:extLst>
              <a:ext uri="{FF2B5EF4-FFF2-40B4-BE49-F238E27FC236}">
                <a16:creationId xmlns:a16="http://schemas.microsoft.com/office/drawing/2014/main" id="{1D2D3D2D-70DF-B254-3A8B-82FB26725A1B}"/>
              </a:ext>
            </a:extLst>
          </p:cNvPr>
          <p:cNvSpPr txBox="1"/>
          <p:nvPr/>
        </p:nvSpPr>
        <p:spPr>
          <a:xfrm>
            <a:off x="668315" y="3348200"/>
            <a:ext cx="8545487" cy="4339650"/>
          </a:xfrm>
          <a:prstGeom prst="rect">
            <a:avLst/>
          </a:prstGeom>
          <a:solidFill>
            <a:schemeClr val="bg1"/>
          </a:solidFill>
          <a:ln w="76200">
            <a:solidFill>
              <a:schemeClr val="accent1">
                <a:lumMod val="60000"/>
                <a:lumOff val="40000"/>
              </a:schemeClr>
            </a:solidFill>
          </a:ln>
        </p:spPr>
        <p:txBody>
          <a:bodyPr wrap="square" rtlCol="0">
            <a:spAutoFit/>
          </a:bodyPr>
          <a:lstStyle/>
          <a:p>
            <a:pPr algn="l" rtl="0" fontAlgn="base"/>
            <a:r>
              <a:rPr lang="en-GB" sz="1800" b="1" i="0" u="none" strike="noStrike" dirty="0">
                <a:solidFill>
                  <a:srgbClr val="000000"/>
                </a:solidFill>
                <a:effectLst/>
                <a:latin typeface="Calibri" panose="020F0502020204030204" pitchFamily="34" charset="0"/>
                <a:cs typeface="Calibri" panose="020F0502020204030204" pitchFamily="34" charset="0"/>
              </a:rPr>
              <a:t>Reading</a:t>
            </a:r>
            <a:r>
              <a:rPr lang="en-GB" sz="1800" b="0" i="0" u="none" strike="noStrike" dirty="0">
                <a:solidFill>
                  <a:srgbClr val="000000"/>
                </a:solidFill>
                <a:effectLst/>
                <a:latin typeface="Calibri" panose="020F0502020204030204" pitchFamily="34" charset="0"/>
                <a:cs typeface="Calibri" panose="020F0502020204030204" pitchFamily="34" charset="0"/>
              </a:rPr>
              <a:t>:</a:t>
            </a:r>
            <a:r>
              <a:rPr lang="en-GB" sz="1800" b="1" i="0" u="none" strike="noStrike" dirty="0">
                <a:solidFill>
                  <a:srgbClr val="FF0000"/>
                </a:solidFill>
                <a:effectLst/>
                <a:latin typeface="Calibri" panose="020F0502020204030204" pitchFamily="34" charset="0"/>
                <a:cs typeface="Calibri" panose="020F0502020204030204" pitchFamily="34" charset="0"/>
              </a:rPr>
              <a:t>5 x weekly</a:t>
            </a:r>
            <a:r>
              <a:rPr lang="en-GB" sz="1800" b="0" i="0" u="none" strike="noStrike" dirty="0">
                <a:solidFill>
                  <a:srgbClr val="000000"/>
                </a:solidFill>
                <a:effectLst/>
                <a:latin typeface="Calibri" panose="020F0502020204030204" pitchFamily="34" charset="0"/>
                <a:cs typeface="Calibri" panose="020F0502020204030204" pitchFamily="34" charset="0"/>
              </a:rPr>
              <a:t>, signed in book</a:t>
            </a:r>
            <a:r>
              <a:rPr lang="en-US" sz="1800" b="0" i="0" dirty="0">
                <a:solidFill>
                  <a:srgbClr val="000000"/>
                </a:solidFill>
                <a:effectLst/>
                <a:latin typeface="Calibri" panose="020F0502020204030204" pitchFamily="34" charset="0"/>
                <a:cs typeface="Calibri" panose="020F0502020204030204" pitchFamily="34" charset="0"/>
              </a:rPr>
              <a:t>​</a:t>
            </a:r>
            <a:endParaRPr lang="en-US" dirty="0">
              <a:solidFill>
                <a:srgbClr val="000000"/>
              </a:solidFill>
              <a:latin typeface="Calibri" panose="020F0502020204030204" pitchFamily="34" charset="0"/>
              <a:cs typeface="Calibri" panose="020F0502020204030204" pitchFamily="34" charset="0"/>
            </a:endParaRPr>
          </a:p>
          <a:p>
            <a:pPr marL="285750" indent="-285750" algn="l" rtl="0" fontAlgn="base">
              <a:buFont typeface="Arial" panose="020B0604020202020204" pitchFamily="34" charset="0"/>
              <a:buChar char="•"/>
            </a:pPr>
            <a:endParaRPr lang="en-GB" b="1" dirty="0">
              <a:solidFill>
                <a:srgbClr val="000000"/>
              </a:solidFill>
              <a:latin typeface="Calibri" panose="020F0502020204030204" pitchFamily="34" charset="0"/>
              <a:cs typeface="Calibri" panose="020F0502020204030204" pitchFamily="34" charset="0"/>
            </a:endParaRPr>
          </a:p>
          <a:p>
            <a:pPr algn="l" rtl="0" fontAlgn="base"/>
            <a:r>
              <a:rPr lang="en-GB" b="1" dirty="0">
                <a:solidFill>
                  <a:srgbClr val="000000"/>
                </a:solidFill>
                <a:latin typeface="Calibri" panose="020F0502020204030204" pitchFamily="34" charset="0"/>
                <a:cs typeface="Calibri" panose="020F0502020204030204" pitchFamily="34" charset="0"/>
              </a:rPr>
              <a:t>Physical/Writing skills</a:t>
            </a:r>
            <a:endParaRPr lang="en-GB" sz="1800" b="1" i="0" u="none" strike="noStrike"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endParaRPr lang="en-GB" b="1" dirty="0">
              <a:solidFill>
                <a:srgbClr val="000000"/>
              </a:solidFill>
              <a:latin typeface="Calibri" panose="020F0502020204030204" pitchFamily="34" charset="0"/>
              <a:cs typeface="Calibri" panose="020F0502020204030204" pitchFamily="34" charset="0"/>
            </a:endParaRPr>
          </a:p>
          <a:p>
            <a:pPr algn="l" rtl="0" fontAlgn="base"/>
            <a:r>
              <a:rPr lang="en-GB" b="1" dirty="0">
                <a:solidFill>
                  <a:srgbClr val="000000"/>
                </a:solidFill>
                <a:latin typeface="Calibri" panose="020F0502020204030204" pitchFamily="34" charset="0"/>
                <a:cs typeface="Calibri" panose="020F0502020204030204" pitchFamily="34" charset="0"/>
              </a:rPr>
              <a:t>Practise phonics (use sheets sent home as a guide)</a:t>
            </a:r>
          </a:p>
          <a:p>
            <a:pPr algn="l" rtl="0" fontAlgn="base">
              <a:buFont typeface="Arial" panose="020B0604020202020204" pitchFamily="34" charset="0"/>
              <a:buChar char="•"/>
            </a:pPr>
            <a:endParaRPr lang="en-GB" sz="1800" b="1" i="0" u="none" strike="noStrike" dirty="0">
              <a:solidFill>
                <a:srgbClr val="000000"/>
              </a:solidFill>
              <a:effectLst/>
              <a:latin typeface="Calibri" panose="020F0502020204030204" pitchFamily="34" charset="0"/>
              <a:cs typeface="Calibri" panose="020F0502020204030204" pitchFamily="34" charset="0"/>
            </a:endParaRPr>
          </a:p>
          <a:p>
            <a:pPr algn="l" rtl="0" fontAlgn="base"/>
            <a:r>
              <a:rPr lang="en-GB" b="1">
                <a:solidFill>
                  <a:srgbClr val="000000"/>
                </a:solidFill>
                <a:latin typeface="Calibri" panose="020F0502020204030204" pitchFamily="34" charset="0"/>
                <a:cs typeface="Calibri" panose="020F0502020204030204" pitchFamily="34" charset="0"/>
              </a:rPr>
              <a:t>Expand vocabulary </a:t>
            </a:r>
            <a:r>
              <a:rPr lang="en-GB" b="1" dirty="0">
                <a:solidFill>
                  <a:srgbClr val="000000"/>
                </a:solidFill>
                <a:latin typeface="Calibri" panose="020F0502020204030204" pitchFamily="34" charset="0"/>
                <a:cs typeface="Calibri" panose="020F0502020204030204" pitchFamily="34" charset="0"/>
              </a:rPr>
              <a:t>by talking and listening, </a:t>
            </a:r>
            <a:r>
              <a:rPr lang="en-GB" b="1" u="sng" dirty="0">
                <a:solidFill>
                  <a:srgbClr val="000000"/>
                </a:solidFill>
                <a:latin typeface="Calibri" panose="020F0502020204030204" pitchFamily="34" charset="0"/>
                <a:cs typeface="Calibri" panose="020F0502020204030204" pitchFamily="34" charset="0"/>
              </a:rPr>
              <a:t>encourage using full sentences</a:t>
            </a:r>
            <a:endParaRPr lang="en-GB" sz="1800" b="1" i="0" u="sng" strike="noStrike" dirty="0">
              <a:solidFill>
                <a:srgbClr val="000000"/>
              </a:solidFill>
              <a:effectLst/>
              <a:latin typeface="Calibri" panose="020F0502020204030204" pitchFamily="34" charset="0"/>
              <a:cs typeface="Calibri" panose="020F0502020204030204" pitchFamily="34" charset="0"/>
            </a:endParaRPr>
          </a:p>
          <a:p>
            <a:pPr algn="l" rtl="0" fontAlgn="base"/>
            <a:endParaRPr lang="en-GB" sz="1800" b="1" i="0" u="none" strike="noStrike" dirty="0">
              <a:solidFill>
                <a:srgbClr val="000000"/>
              </a:solidFill>
              <a:effectLst/>
              <a:latin typeface="Calibri" panose="020F0502020204030204" pitchFamily="34" charset="0"/>
              <a:cs typeface="Calibri" panose="020F0502020204030204" pitchFamily="34" charset="0"/>
            </a:endParaRPr>
          </a:p>
          <a:p>
            <a:pPr algn="l" rtl="0" fontAlgn="base"/>
            <a:endParaRPr lang="en-GB" sz="1800" b="1" i="0" u="none" strike="noStrike" dirty="0">
              <a:solidFill>
                <a:srgbClr val="000000"/>
              </a:solidFill>
              <a:effectLst/>
              <a:latin typeface="Calibri" panose="020F0502020204030204" pitchFamily="34" charset="0"/>
              <a:cs typeface="Calibri" panose="020F0502020204030204" pitchFamily="34" charset="0"/>
            </a:endParaRPr>
          </a:p>
          <a:p>
            <a:pPr algn="ctr" rtl="0" fontAlgn="base">
              <a:buFont typeface="Arial" panose="020B0604020202020204" pitchFamily="34" charset="0"/>
              <a:buChar char="•"/>
            </a:pPr>
            <a:endParaRPr lang="en-GB" sz="2400" dirty="0">
              <a:solidFill>
                <a:srgbClr val="000000"/>
              </a:solidFill>
              <a:latin typeface="Calibri" panose="020F0502020204030204" pitchFamily="34" charset="0"/>
              <a:cs typeface="Calibri" panose="020F0502020204030204" pitchFamily="34" charset="0"/>
            </a:endParaRPr>
          </a:p>
          <a:p>
            <a:pPr algn="ctr" rtl="0" fontAlgn="base"/>
            <a:r>
              <a:rPr lang="en-GB" sz="2400" b="1" i="0" u="none" strike="noStrike" dirty="0">
                <a:solidFill>
                  <a:srgbClr val="7030A0"/>
                </a:solidFill>
                <a:effectLst/>
                <a:latin typeface="Calibri" panose="020F0502020204030204" pitchFamily="34" charset="0"/>
              </a:rPr>
              <a:t>You play a crucial role in helping your children learn.  Children achieve more when schools and parents work together in partnership.</a:t>
            </a:r>
            <a:endParaRPr lang="en-GB" dirty="0">
              <a:solidFill>
                <a:srgbClr val="7030A0"/>
              </a:solidFill>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85D3CB8-EA83-837A-8295-3F4F03702482}"/>
              </a:ext>
            </a:extLst>
          </p:cNvPr>
          <p:cNvPicPr>
            <a:picLocks noChangeAspect="1"/>
          </p:cNvPicPr>
          <p:nvPr/>
        </p:nvPicPr>
        <p:blipFill>
          <a:blip r:embed="rId4"/>
          <a:stretch>
            <a:fillRect/>
          </a:stretch>
        </p:blipFill>
        <p:spPr>
          <a:xfrm>
            <a:off x="7562193" y="268132"/>
            <a:ext cx="2189080" cy="2199899"/>
          </a:xfrm>
          <a:prstGeom prst="rect">
            <a:avLst/>
          </a:prstGeom>
        </p:spPr>
      </p:pic>
    </p:spTree>
    <p:extLst>
      <p:ext uri="{BB962C8B-B14F-4D97-AF65-F5344CB8AC3E}">
        <p14:creationId xmlns:p14="http://schemas.microsoft.com/office/powerpoint/2010/main" val="262796013"/>
      </p:ext>
    </p:extLst>
  </p:cSld>
  <p:clrMapOvr>
    <a:masterClrMapping/>
  </p:clrMapOvr>
</p:sld>
</file>

<file path=ppt/theme/theme1.xml><?xml version="1.0" encoding="utf-8"?>
<a:theme xmlns:a="http://schemas.openxmlformats.org/drawingml/2006/main" name="1_Secondary">
  <a:themeElements>
    <a:clrScheme name="Custom 8">
      <a:dk1>
        <a:sysClr val="windowText" lastClr="000000"/>
      </a:dk1>
      <a:lt1>
        <a:sysClr val="window" lastClr="FFFFFF"/>
      </a:lt1>
      <a:dk2>
        <a:srgbClr val="445EA2"/>
      </a:dk2>
      <a:lt2>
        <a:srgbClr val="EBEBEB"/>
      </a:lt2>
      <a:accent1>
        <a:srgbClr val="4495A2"/>
      </a:accent1>
      <a:accent2>
        <a:srgbClr val="7CA655"/>
      </a:accent2>
      <a:accent3>
        <a:srgbClr val="DFB240"/>
      </a:accent3>
      <a:accent4>
        <a:srgbClr val="88C3CD"/>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6870328_TF00814105_Win32" id="{FE89B7B5-7594-42F8-AAE7-711A0DF702F7}" vid="{3A87D468-585A-4FE0-8862-24A882EC16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01ECCB1-5CA9-4F89-9EFC-AE888E928E7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bf3c9683-f91c-41ec-9b02-08bb91ba60ff" xsi:nil="true"/>
    <TaxCatchAll xmlns="ace4c0d6-7278-4e05-a097-8fb2acc32577" xsi:nil="true"/>
    <lcf76f155ced4ddcb4097134ff3c332f xmlns="bf3c9683-f91c-41ec-9b02-08bb91ba60ff">
      <Terms xmlns="http://schemas.microsoft.com/office/infopath/2007/PartnerControls"/>
    </lcf76f155ced4ddcb4097134ff3c332f>
    <Image xmlns="bf3c9683-f91c-41ec-9b02-08bb91ba60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A164A9E9AA7843826E193C0EA79AE1" ma:contentTypeVersion="18" ma:contentTypeDescription="Create a new document." ma:contentTypeScope="" ma:versionID="f9c6f284757fb45a91bb5e868ddad70e">
  <xsd:schema xmlns:xsd="http://www.w3.org/2001/XMLSchema" xmlns:xs="http://www.w3.org/2001/XMLSchema" xmlns:p="http://schemas.microsoft.com/office/2006/metadata/properties" xmlns:ns2="bf3c9683-f91c-41ec-9b02-08bb91ba60ff" xmlns:ns3="ace4c0d6-7278-4e05-a097-8fb2acc32577" targetNamespace="http://schemas.microsoft.com/office/2006/metadata/properties" ma:root="true" ma:fieldsID="65a86a4e165e57080ec4e3e1bf4befb4" ns2:_="" ns3:_="">
    <xsd:import namespace="bf3c9683-f91c-41ec-9b02-08bb91ba60ff"/>
    <xsd:import namespace="ace4c0d6-7278-4e05-a097-8fb2acc325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Imag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c9683-f91c-41ec-9b02-08bb91ba6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31c3ba-2498-4fed-8534-331eeeb00059"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e4c0d6-7278-4e05-a097-8fb2acc325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85919dc-4700-498d-a922-5d165de25e99}" ma:internalName="TaxCatchAll" ma:showField="CatchAllData" ma:web="ace4c0d6-7278-4e05-a097-8fb2acc325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287C1A-5EC6-41D7-8D88-730DC6C6073D}">
  <ds:schemaRefs>
    <ds:schemaRef ds:uri="http://schemas.microsoft.com/office/2006/metadata/properties"/>
    <ds:schemaRef ds:uri="http://schemas.microsoft.com/office/infopath/2007/PartnerControls"/>
    <ds:schemaRef ds:uri="71af3243-3dd4-4a8d-8c0d-dd76da1f02a5"/>
    <ds:schemaRef ds:uri="bf3c9683-f91c-41ec-9b02-08bb91ba60ff"/>
    <ds:schemaRef ds:uri="ace4c0d6-7278-4e05-a097-8fb2acc32577"/>
  </ds:schemaRefs>
</ds:datastoreItem>
</file>

<file path=customXml/itemProps2.xml><?xml version="1.0" encoding="utf-8"?>
<ds:datastoreItem xmlns:ds="http://schemas.openxmlformats.org/officeDocument/2006/customXml" ds:itemID="{AC4AA7FC-E9ED-4450-BB6E-DE5C68CF7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c9683-f91c-41ec-9b02-08bb91ba60ff"/>
    <ds:schemaRef ds:uri="ace4c0d6-7278-4e05-a097-8fb2acc325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2643B6-60A3-4DBA-94C1-888BFCBF52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 spirit week calendar</Template>
  <TotalTime>277</TotalTime>
  <Words>851</Words>
  <Application>Microsoft Office PowerPoint</Application>
  <PresentationFormat>Custom</PresentationFormat>
  <Paragraphs>118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Comic Sans MS</vt:lpstr>
      <vt:lpstr>Quire Sans</vt:lpstr>
      <vt:lpstr>Sagona Book</vt:lpstr>
      <vt:lpstr>Wingdings</vt:lpstr>
      <vt:lpstr>1_Secondary</vt:lpstr>
      <vt:lpstr>St Nicholas Church School</vt:lpstr>
      <vt:lpstr>Phonics and Reading in EYFS</vt:lpstr>
      <vt:lpstr>Phonics and Reading in EYFS</vt:lpstr>
      <vt:lpstr>Phonics and Reading in EYFS</vt:lpstr>
      <vt:lpstr>Phonics and Reading in EYFS</vt:lpstr>
      <vt:lpstr>Writing</vt:lpstr>
      <vt:lpstr>Writing</vt:lpstr>
      <vt:lpstr>Support for parents and carers</vt:lpstr>
      <vt:lpstr>Helping your child at home</vt:lpstr>
      <vt:lpstr>Volunteers / Visitors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Biss</dc:creator>
  <cp:lastModifiedBy>Lisa Warde</cp:lastModifiedBy>
  <cp:revision>55</cp:revision>
  <dcterms:created xsi:type="dcterms:W3CDTF">2023-06-14T17:50:38Z</dcterms:created>
  <dcterms:modified xsi:type="dcterms:W3CDTF">2025-10-07T10:11:38Z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0x01010021A164A9E9AA7843826E193C0EA79AE1</vt:lpwstr>
  </property>
  <property fmtid="{D5CDD505-2E9C-101B-9397-08002B2CF9AE}" pid="3" name="MediaServiceImageTags">
    <vt:lpwstr/>
  </property>
</Properties>
</file>