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15"/>
  </p:notesMasterIdLst>
  <p:handoutMasterIdLst>
    <p:handoutMasterId r:id="rId16"/>
  </p:handoutMasterIdLst>
  <p:sldIdLst>
    <p:sldId id="257" r:id="rId5"/>
    <p:sldId id="258" r:id="rId6"/>
    <p:sldId id="262" r:id="rId7"/>
    <p:sldId id="259" r:id="rId8"/>
    <p:sldId id="271" r:id="rId9"/>
    <p:sldId id="270" r:id="rId10"/>
    <p:sldId id="274" r:id="rId11"/>
    <p:sldId id="273" r:id="rId12"/>
    <p:sldId id="272" r:id="rId13"/>
    <p:sldId id="275" r:id="rId14"/>
  </p:sldIdLst>
  <p:sldSz cx="10058400" cy="77724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24"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AF4"/>
    <a:srgbClr val="445EA2"/>
    <a:srgbClr val="4495A2"/>
    <a:srgbClr val="92D050"/>
    <a:srgbClr val="F6F8F8"/>
    <a:srgbClr val="F7F7F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9" autoAdjust="0"/>
    <p:restoredTop sz="93767" autoAdjust="0"/>
  </p:normalViewPr>
  <p:slideViewPr>
    <p:cSldViewPr snapToGrid="0">
      <p:cViewPr varScale="1">
        <p:scale>
          <a:sx n="74" d="100"/>
          <a:sy n="74" d="100"/>
        </p:scale>
        <p:origin x="1301" y="67"/>
      </p:cViewPr>
      <p:guideLst>
        <p:guide orient="horz" pos="2424"/>
        <p:guide pos="3168"/>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1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C608A-B6C8-4EF5-8136-C52FDA3D90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12BFDF1D-F901-48DF-BBD2-C7492D753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E97C2B-FBB8-490D-939F-4D41A73B2F79}" type="datetime1">
              <a:rPr lang="en-GB" smtClean="0"/>
              <a:t>13/12/2024</a:t>
            </a:fld>
            <a:endParaRPr lang="en-GB"/>
          </a:p>
        </p:txBody>
      </p:sp>
      <p:sp>
        <p:nvSpPr>
          <p:cNvPr id="4" name="Footer Placeholder 3">
            <a:extLst>
              <a:ext uri="{FF2B5EF4-FFF2-40B4-BE49-F238E27FC236}">
                <a16:creationId xmlns:a16="http://schemas.microsoft.com/office/drawing/2014/main" id="{BD0E6B88-1078-466C-AFB7-0EC6B65C6B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B08C4248-6EF7-48F9-B1A9-078DCE776E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C55C8FA-3707-4084-ACFA-AC73DA3A3F74}" type="slidenum">
              <a:rPr lang="en-GB" smtClean="0"/>
              <a:t>‹#›</a:t>
            </a:fld>
            <a:endParaRPr lang="en-GB"/>
          </a:p>
        </p:txBody>
      </p:sp>
    </p:spTree>
    <p:extLst>
      <p:ext uri="{BB962C8B-B14F-4D97-AF65-F5344CB8AC3E}">
        <p14:creationId xmlns:p14="http://schemas.microsoft.com/office/powerpoint/2010/main" val="261920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3115DEF-3E6E-4AAC-9592-A92F361A6FF4}" type="datetime1">
              <a:rPr lang="en-GB" noProof="0" smtClean="0"/>
              <a:t>13/12/2024</a:t>
            </a:fld>
            <a:endParaRPr lang="en-GB" noProof="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129850-AB33-6744-AA56-376DC054667E}" type="slidenum">
              <a:rPr lang="en-GB" noProof="0" smtClean="0"/>
              <a:t>‹#›</a:t>
            </a:fld>
            <a:endParaRPr lang="en-GB" noProof="0"/>
          </a:p>
        </p:txBody>
      </p:sp>
    </p:spTree>
    <p:extLst>
      <p:ext uri="{BB962C8B-B14F-4D97-AF65-F5344CB8AC3E}">
        <p14:creationId xmlns:p14="http://schemas.microsoft.com/office/powerpoint/2010/main" val="10028543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1</a:t>
            </a:fld>
            <a:endParaRPr lang="en-GB"/>
          </a:p>
        </p:txBody>
      </p:sp>
    </p:spTree>
    <p:extLst>
      <p:ext uri="{BB962C8B-B14F-4D97-AF65-F5344CB8AC3E}">
        <p14:creationId xmlns:p14="http://schemas.microsoft.com/office/powerpoint/2010/main" val="219090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2</a:t>
            </a:fld>
            <a:endParaRPr lang="en-GB"/>
          </a:p>
        </p:txBody>
      </p:sp>
    </p:spTree>
    <p:extLst>
      <p:ext uri="{BB962C8B-B14F-4D97-AF65-F5344CB8AC3E}">
        <p14:creationId xmlns:p14="http://schemas.microsoft.com/office/powerpoint/2010/main" val="286922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3</a:t>
            </a:fld>
            <a:endParaRPr lang="en-GB"/>
          </a:p>
        </p:txBody>
      </p:sp>
    </p:spTree>
    <p:extLst>
      <p:ext uri="{BB962C8B-B14F-4D97-AF65-F5344CB8AC3E}">
        <p14:creationId xmlns:p14="http://schemas.microsoft.com/office/powerpoint/2010/main" val="392746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4</a:t>
            </a:fld>
            <a:endParaRPr lang="en-GB"/>
          </a:p>
        </p:txBody>
      </p:sp>
    </p:spTree>
    <p:extLst>
      <p:ext uri="{BB962C8B-B14F-4D97-AF65-F5344CB8AC3E}">
        <p14:creationId xmlns:p14="http://schemas.microsoft.com/office/powerpoint/2010/main" val="20881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5</a:t>
            </a:fld>
            <a:endParaRPr lang="en-GB"/>
          </a:p>
        </p:txBody>
      </p:sp>
    </p:spTree>
    <p:extLst>
      <p:ext uri="{BB962C8B-B14F-4D97-AF65-F5344CB8AC3E}">
        <p14:creationId xmlns:p14="http://schemas.microsoft.com/office/powerpoint/2010/main" val="166459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6</a:t>
            </a:fld>
            <a:endParaRPr lang="en-GB"/>
          </a:p>
        </p:txBody>
      </p:sp>
    </p:spTree>
    <p:extLst>
      <p:ext uri="{BB962C8B-B14F-4D97-AF65-F5344CB8AC3E}">
        <p14:creationId xmlns:p14="http://schemas.microsoft.com/office/powerpoint/2010/main" val="3903164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8</a:t>
            </a:fld>
            <a:endParaRPr lang="en-GB"/>
          </a:p>
        </p:txBody>
      </p:sp>
    </p:spTree>
    <p:extLst>
      <p:ext uri="{BB962C8B-B14F-4D97-AF65-F5344CB8AC3E}">
        <p14:creationId xmlns:p14="http://schemas.microsoft.com/office/powerpoint/2010/main" val="402576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B129850-AB33-6744-AA56-376DC054667E}" type="slidenum">
              <a:rPr lang="en-GB" smtClean="0"/>
              <a:t>9</a:t>
            </a:fld>
            <a:endParaRPr lang="en-GB"/>
          </a:p>
        </p:txBody>
      </p:sp>
    </p:spTree>
    <p:extLst>
      <p:ext uri="{BB962C8B-B14F-4D97-AF65-F5344CB8AC3E}">
        <p14:creationId xmlns:p14="http://schemas.microsoft.com/office/powerpoint/2010/main" val="2211917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79B518-DF56-4257-B2AA-B635BDDAEC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943" b="132"/>
          <a:stretch/>
        </p:blipFill>
        <p:spPr>
          <a:xfrm>
            <a:off x="7785607" y="0"/>
            <a:ext cx="2261363" cy="7772400"/>
          </a:xfrm>
          <a:prstGeom prst="rect">
            <a:avLst/>
          </a:prstGeom>
        </p:spPr>
      </p:pic>
      <p:pic>
        <p:nvPicPr>
          <p:cNvPr id="4" name="Graphic 3">
            <a:extLst>
              <a:ext uri="{FF2B5EF4-FFF2-40B4-BE49-F238E27FC236}">
                <a16:creationId xmlns:a16="http://schemas.microsoft.com/office/drawing/2014/main" id="{3AD228A0-0DFF-4236-B9DF-03AACEED1413}"/>
              </a:ext>
            </a:extLst>
          </p:cNvPr>
          <p:cNvPicPr>
            <a:picLocks noChangeAspect="1"/>
          </p:cNvPicPr>
          <p:nvPr/>
        </p:nvPicPr>
        <p:blipFill rotWithShape="1">
          <a:blip r:embed="rId2">
            <a:extLst>
              <a:ext uri="{96DAC541-7B7A-43D3-8B79-37D633B846F1}">
                <asvg:svgBlip xmlns:asvg="http://schemas.microsoft.com/office/drawing/2016/SVG/main" r:embed="rId4"/>
              </a:ext>
            </a:extLst>
          </a:blip>
          <a:srcRect b="132"/>
          <a:stretch/>
        </p:blipFill>
        <p:spPr>
          <a:xfrm>
            <a:off x="0" y="0"/>
            <a:ext cx="7782624" cy="7772400"/>
          </a:xfrm>
          <a:prstGeom prst="rect">
            <a:avLst/>
          </a:prstGeom>
        </p:spPr>
      </p:pic>
      <p:pic>
        <p:nvPicPr>
          <p:cNvPr id="22" name="Graphic 21">
            <a:extLst>
              <a:ext uri="{FF2B5EF4-FFF2-40B4-BE49-F238E27FC236}">
                <a16:creationId xmlns:a16="http://schemas.microsoft.com/office/drawing/2014/main" id="{D93A7D09-C291-C144-9EE2-AB9CE2CE13DE}"/>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18" t="39490" r="-6142" b="1"/>
          <a:stretch/>
        </p:blipFill>
        <p:spPr>
          <a:xfrm>
            <a:off x="2213042" y="0"/>
            <a:ext cx="5649288" cy="2934193"/>
          </a:xfrm>
          <a:prstGeom prst="rect">
            <a:avLst/>
          </a:prstGeom>
        </p:spPr>
      </p:pic>
      <p:sp>
        <p:nvSpPr>
          <p:cNvPr id="7" name="Text Placeholder 43">
            <a:extLst>
              <a:ext uri="{FF2B5EF4-FFF2-40B4-BE49-F238E27FC236}">
                <a16:creationId xmlns:a16="http://schemas.microsoft.com/office/drawing/2014/main" id="{B21C58E1-BA78-4EC8-9968-2C835FECDF22}"/>
              </a:ext>
            </a:extLst>
          </p:cNvPr>
          <p:cNvSpPr>
            <a:spLocks noGrp="1"/>
          </p:cNvSpPr>
          <p:nvPr>
            <p:ph type="body" sz="quarter" idx="12"/>
          </p:nvPr>
        </p:nvSpPr>
        <p:spPr>
          <a:xfrm>
            <a:off x="232131"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8" name="Text Placeholder 46">
            <a:extLst>
              <a:ext uri="{FF2B5EF4-FFF2-40B4-BE49-F238E27FC236}">
                <a16:creationId xmlns:a16="http://schemas.microsoft.com/office/drawing/2014/main" id="{52A2AEE2-D4F9-48B6-B14A-C9DE12256310}"/>
              </a:ext>
            </a:extLst>
          </p:cNvPr>
          <p:cNvSpPr>
            <a:spLocks noGrp="1"/>
          </p:cNvSpPr>
          <p:nvPr>
            <p:ph type="body" sz="quarter" idx="13" hasCustomPrompt="1"/>
          </p:nvPr>
        </p:nvSpPr>
        <p:spPr>
          <a:xfrm>
            <a:off x="230199"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9" name="Text Placeholder 48">
            <a:extLst>
              <a:ext uri="{FF2B5EF4-FFF2-40B4-BE49-F238E27FC236}">
                <a16:creationId xmlns:a16="http://schemas.microsoft.com/office/drawing/2014/main" id="{C10A94CA-5833-458D-AE2E-C717F8AA9AB1}"/>
              </a:ext>
            </a:extLst>
          </p:cNvPr>
          <p:cNvSpPr>
            <a:spLocks noGrp="1"/>
          </p:cNvSpPr>
          <p:nvPr>
            <p:ph type="body" sz="quarter" idx="14" hasCustomPrompt="1"/>
          </p:nvPr>
        </p:nvSpPr>
        <p:spPr>
          <a:xfrm>
            <a:off x="232131"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0" name="Text Placeholder 43">
            <a:extLst>
              <a:ext uri="{FF2B5EF4-FFF2-40B4-BE49-F238E27FC236}">
                <a16:creationId xmlns:a16="http://schemas.microsoft.com/office/drawing/2014/main" id="{E1EDE5A3-D6E9-4001-9B08-A782D5F6BAA8}"/>
              </a:ext>
            </a:extLst>
          </p:cNvPr>
          <p:cNvSpPr>
            <a:spLocks noGrp="1"/>
          </p:cNvSpPr>
          <p:nvPr>
            <p:ph type="body" sz="quarter" idx="15"/>
          </p:nvPr>
        </p:nvSpPr>
        <p:spPr>
          <a:xfrm>
            <a:off x="2200948"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1" name="Text Placeholder 46">
            <a:extLst>
              <a:ext uri="{FF2B5EF4-FFF2-40B4-BE49-F238E27FC236}">
                <a16:creationId xmlns:a16="http://schemas.microsoft.com/office/drawing/2014/main" id="{B1F6CE35-FB4F-4E9F-9DB0-6B8CB3308E02}"/>
              </a:ext>
            </a:extLst>
          </p:cNvPr>
          <p:cNvSpPr>
            <a:spLocks noGrp="1"/>
          </p:cNvSpPr>
          <p:nvPr>
            <p:ph type="body" sz="quarter" idx="16" hasCustomPrompt="1"/>
          </p:nvPr>
        </p:nvSpPr>
        <p:spPr>
          <a:xfrm>
            <a:off x="2199016"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2" name="Text Placeholder 48">
            <a:extLst>
              <a:ext uri="{FF2B5EF4-FFF2-40B4-BE49-F238E27FC236}">
                <a16:creationId xmlns:a16="http://schemas.microsoft.com/office/drawing/2014/main" id="{3DF68FA1-DB42-4632-A294-2B61695877A6}"/>
              </a:ext>
            </a:extLst>
          </p:cNvPr>
          <p:cNvSpPr>
            <a:spLocks noGrp="1"/>
          </p:cNvSpPr>
          <p:nvPr>
            <p:ph type="body" sz="quarter" idx="17" hasCustomPrompt="1"/>
          </p:nvPr>
        </p:nvSpPr>
        <p:spPr>
          <a:xfrm>
            <a:off x="2200948"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3" name="Text Placeholder 43">
            <a:extLst>
              <a:ext uri="{FF2B5EF4-FFF2-40B4-BE49-F238E27FC236}">
                <a16:creationId xmlns:a16="http://schemas.microsoft.com/office/drawing/2014/main" id="{8992670D-0E8A-459E-AB3C-CECF872C876E}"/>
              </a:ext>
            </a:extLst>
          </p:cNvPr>
          <p:cNvSpPr>
            <a:spLocks noGrp="1"/>
          </p:cNvSpPr>
          <p:nvPr>
            <p:ph type="body" sz="quarter" idx="18"/>
          </p:nvPr>
        </p:nvSpPr>
        <p:spPr>
          <a:xfrm>
            <a:off x="4169765"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4" name="Text Placeholder 46">
            <a:extLst>
              <a:ext uri="{FF2B5EF4-FFF2-40B4-BE49-F238E27FC236}">
                <a16:creationId xmlns:a16="http://schemas.microsoft.com/office/drawing/2014/main" id="{67BC2D66-A275-4759-889E-5CF7A595C443}"/>
              </a:ext>
            </a:extLst>
          </p:cNvPr>
          <p:cNvSpPr>
            <a:spLocks noGrp="1"/>
          </p:cNvSpPr>
          <p:nvPr>
            <p:ph type="body" sz="quarter" idx="19" hasCustomPrompt="1"/>
          </p:nvPr>
        </p:nvSpPr>
        <p:spPr>
          <a:xfrm>
            <a:off x="4167833"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5" name="Text Placeholder 48">
            <a:extLst>
              <a:ext uri="{FF2B5EF4-FFF2-40B4-BE49-F238E27FC236}">
                <a16:creationId xmlns:a16="http://schemas.microsoft.com/office/drawing/2014/main" id="{993211C7-29FE-4260-BD5A-3E90611E09F4}"/>
              </a:ext>
            </a:extLst>
          </p:cNvPr>
          <p:cNvSpPr>
            <a:spLocks noGrp="1"/>
          </p:cNvSpPr>
          <p:nvPr>
            <p:ph type="body" sz="quarter" idx="20" hasCustomPrompt="1"/>
          </p:nvPr>
        </p:nvSpPr>
        <p:spPr>
          <a:xfrm>
            <a:off x="4169765"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6" name="Text Placeholder 43">
            <a:extLst>
              <a:ext uri="{FF2B5EF4-FFF2-40B4-BE49-F238E27FC236}">
                <a16:creationId xmlns:a16="http://schemas.microsoft.com/office/drawing/2014/main" id="{8D547B2F-CDFA-4DEA-9D18-419D974DE2EC}"/>
              </a:ext>
            </a:extLst>
          </p:cNvPr>
          <p:cNvSpPr>
            <a:spLocks noGrp="1"/>
          </p:cNvSpPr>
          <p:nvPr>
            <p:ph type="body" sz="quarter" idx="21"/>
          </p:nvPr>
        </p:nvSpPr>
        <p:spPr>
          <a:xfrm>
            <a:off x="6138582"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17" name="Text Placeholder 46">
            <a:extLst>
              <a:ext uri="{FF2B5EF4-FFF2-40B4-BE49-F238E27FC236}">
                <a16:creationId xmlns:a16="http://schemas.microsoft.com/office/drawing/2014/main" id="{71BA586F-FF53-470F-8217-3639D4149697}"/>
              </a:ext>
            </a:extLst>
          </p:cNvPr>
          <p:cNvSpPr>
            <a:spLocks noGrp="1"/>
          </p:cNvSpPr>
          <p:nvPr>
            <p:ph type="body" sz="quarter" idx="22" hasCustomPrompt="1"/>
          </p:nvPr>
        </p:nvSpPr>
        <p:spPr>
          <a:xfrm>
            <a:off x="6136650"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18" name="Text Placeholder 48">
            <a:extLst>
              <a:ext uri="{FF2B5EF4-FFF2-40B4-BE49-F238E27FC236}">
                <a16:creationId xmlns:a16="http://schemas.microsoft.com/office/drawing/2014/main" id="{1BC52200-FA40-4904-AD74-B8AB18B9ABDB}"/>
              </a:ext>
            </a:extLst>
          </p:cNvPr>
          <p:cNvSpPr>
            <a:spLocks noGrp="1"/>
          </p:cNvSpPr>
          <p:nvPr>
            <p:ph type="body" sz="quarter" idx="23" hasCustomPrompt="1"/>
          </p:nvPr>
        </p:nvSpPr>
        <p:spPr>
          <a:xfrm>
            <a:off x="6138582"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19" name="Text Placeholder 43">
            <a:extLst>
              <a:ext uri="{FF2B5EF4-FFF2-40B4-BE49-F238E27FC236}">
                <a16:creationId xmlns:a16="http://schemas.microsoft.com/office/drawing/2014/main" id="{B4C92ECE-3205-4203-AE67-8932E5EC6A38}"/>
              </a:ext>
            </a:extLst>
          </p:cNvPr>
          <p:cNvSpPr>
            <a:spLocks noGrp="1"/>
          </p:cNvSpPr>
          <p:nvPr>
            <p:ph type="body" sz="quarter" idx="24"/>
          </p:nvPr>
        </p:nvSpPr>
        <p:spPr>
          <a:xfrm>
            <a:off x="8107401" y="4171165"/>
            <a:ext cx="1720850" cy="338554"/>
          </a:xfrm>
        </p:spPr>
        <p:txBody>
          <a:bodyPr rtlCol="0">
            <a:noAutofit/>
          </a:bodyPr>
          <a:lstStyle>
            <a:lvl1pPr marL="0" indent="0" algn="ctr">
              <a:lnSpc>
                <a:spcPct val="100000"/>
              </a:lnSpc>
              <a:buNone/>
              <a:defRPr sz="1600">
                <a:solidFill>
                  <a:schemeClr val="bg1"/>
                </a:solidFill>
              </a:defRPr>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20" name="Text Placeholder 46">
            <a:extLst>
              <a:ext uri="{FF2B5EF4-FFF2-40B4-BE49-F238E27FC236}">
                <a16:creationId xmlns:a16="http://schemas.microsoft.com/office/drawing/2014/main" id="{BD4495C0-57D5-4343-BC38-DE730C83B63C}"/>
              </a:ext>
            </a:extLst>
          </p:cNvPr>
          <p:cNvSpPr>
            <a:spLocks noGrp="1"/>
          </p:cNvSpPr>
          <p:nvPr>
            <p:ph type="body" sz="quarter" idx="25" hasCustomPrompt="1"/>
          </p:nvPr>
        </p:nvSpPr>
        <p:spPr>
          <a:xfrm>
            <a:off x="8105469" y="4715008"/>
            <a:ext cx="1724715" cy="830996"/>
          </a:xfrm>
        </p:spPr>
        <p:txBody>
          <a:bodyPr rtlCol="0">
            <a:normAutofit/>
          </a:bodyPr>
          <a:lstStyle>
            <a:lvl1pPr marL="0" indent="0" algn="ctr">
              <a:lnSpc>
                <a:spcPct val="100000"/>
              </a:lnSpc>
              <a:buNone/>
              <a:defRPr sz="4800" b="1">
                <a:solidFill>
                  <a:schemeClr val="bg1"/>
                </a:solidFill>
                <a:latin typeface="+mj-lt"/>
              </a:defRPr>
            </a:lvl1pPr>
          </a:lstStyle>
          <a:p>
            <a:pPr lvl="0" rtl="0"/>
            <a:r>
              <a:rPr lang="en-GB" noProof="0"/>
              <a:t>Date</a:t>
            </a:r>
          </a:p>
        </p:txBody>
      </p:sp>
      <p:sp>
        <p:nvSpPr>
          <p:cNvPr id="21" name="Text Placeholder 48">
            <a:extLst>
              <a:ext uri="{FF2B5EF4-FFF2-40B4-BE49-F238E27FC236}">
                <a16:creationId xmlns:a16="http://schemas.microsoft.com/office/drawing/2014/main" id="{A310FDAD-0857-4044-9C7F-5E95A854CF8E}"/>
              </a:ext>
            </a:extLst>
          </p:cNvPr>
          <p:cNvSpPr>
            <a:spLocks noGrp="1"/>
          </p:cNvSpPr>
          <p:nvPr>
            <p:ph type="body" sz="quarter" idx="26" hasCustomPrompt="1"/>
          </p:nvPr>
        </p:nvSpPr>
        <p:spPr>
          <a:xfrm>
            <a:off x="8107401" y="5746692"/>
            <a:ext cx="1720850" cy="830997"/>
          </a:xfrm>
        </p:spPr>
        <p:txBody>
          <a:bodyPr rtlCol="0">
            <a:noAutofit/>
          </a:bodyPr>
          <a:lstStyle>
            <a:lvl1pPr marL="0" indent="0" algn="ctr">
              <a:lnSpc>
                <a:spcPct val="100000"/>
              </a:lnSpc>
              <a:buNone/>
              <a:defRPr sz="2400" b="1">
                <a:solidFill>
                  <a:schemeClr val="bg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 name="Text Placeholder 39">
            <a:extLst>
              <a:ext uri="{FF2B5EF4-FFF2-40B4-BE49-F238E27FC236}">
                <a16:creationId xmlns:a16="http://schemas.microsoft.com/office/drawing/2014/main" id="{D6307EC6-8E4B-4709-AABB-AC92AB975951}"/>
              </a:ext>
            </a:extLst>
          </p:cNvPr>
          <p:cNvSpPr>
            <a:spLocks noGrp="1"/>
          </p:cNvSpPr>
          <p:nvPr>
            <p:ph type="body" sz="quarter" idx="10"/>
          </p:nvPr>
        </p:nvSpPr>
        <p:spPr>
          <a:xfrm>
            <a:off x="2892413" y="548908"/>
            <a:ext cx="4143387" cy="514082"/>
          </a:xfrm>
        </p:spPr>
        <p:txBody>
          <a:bodyPr rtlCol="0">
            <a:normAutofit/>
          </a:bodyPr>
          <a:lstStyle>
            <a:lvl1pPr marL="0" indent="0" algn="ctr">
              <a:lnSpc>
                <a:spcPct val="100000"/>
              </a:lnSpc>
              <a:buNone/>
              <a:defRPr sz="2000">
                <a:solidFill>
                  <a:schemeClr val="accent4"/>
                </a:solidFill>
              </a:defRPr>
            </a:lvl1pPr>
          </a:lstStyle>
          <a:p>
            <a:pPr lvl="0" rtl="0"/>
            <a:r>
              <a:rPr lang="en-US" noProof="0"/>
              <a:t>Click to edit Master text styles</a:t>
            </a:r>
          </a:p>
        </p:txBody>
      </p:sp>
      <p:sp>
        <p:nvSpPr>
          <p:cNvPr id="2" name="Title 1">
            <a:extLst>
              <a:ext uri="{FF2B5EF4-FFF2-40B4-BE49-F238E27FC236}">
                <a16:creationId xmlns:a16="http://schemas.microsoft.com/office/drawing/2014/main" id="{31DDC226-A842-46AC-AEA0-9613779FF007}"/>
              </a:ext>
            </a:extLst>
          </p:cNvPr>
          <p:cNvSpPr>
            <a:spLocks noGrp="1"/>
          </p:cNvSpPr>
          <p:nvPr>
            <p:ph type="title"/>
          </p:nvPr>
        </p:nvSpPr>
        <p:spPr>
          <a:xfrm>
            <a:off x="2878137" y="1062990"/>
            <a:ext cx="4157663" cy="1275732"/>
          </a:xfrm>
        </p:spPr>
        <p:txBody>
          <a:bodyPr rtlCol="0" anchor="t">
            <a:normAutofit/>
          </a:bodyPr>
          <a:lstStyle>
            <a:lvl1pPr algn="ctr">
              <a:lnSpc>
                <a:spcPct val="100000"/>
              </a:lnSpc>
              <a:defRPr sz="4400">
                <a:solidFill>
                  <a:schemeClr val="accent4"/>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983554546"/>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379B518-DF56-4257-B2AA-B635BDDAEC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943"/>
          <a:stretch/>
        </p:blipFill>
        <p:spPr>
          <a:xfrm>
            <a:off x="7785607" y="-10224"/>
            <a:ext cx="2261363" cy="7782624"/>
          </a:xfrm>
          <a:prstGeom prst="rect">
            <a:avLst/>
          </a:prstGeom>
        </p:spPr>
      </p:pic>
      <p:pic>
        <p:nvPicPr>
          <p:cNvPr id="4" name="Graphic 3">
            <a:extLst>
              <a:ext uri="{FF2B5EF4-FFF2-40B4-BE49-F238E27FC236}">
                <a16:creationId xmlns:a16="http://schemas.microsoft.com/office/drawing/2014/main" id="{3AD228A0-0DFF-4236-B9DF-03AACEED141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0" y="0"/>
            <a:ext cx="7782624" cy="7782624"/>
          </a:xfrm>
          <a:prstGeom prst="rect">
            <a:avLst/>
          </a:prstGeom>
        </p:spPr>
      </p:pic>
      <p:sp>
        <p:nvSpPr>
          <p:cNvPr id="44" name="Text Placeholder 43">
            <a:extLst>
              <a:ext uri="{FF2B5EF4-FFF2-40B4-BE49-F238E27FC236}">
                <a16:creationId xmlns:a16="http://schemas.microsoft.com/office/drawing/2014/main" id="{08AD442F-F001-4099-B036-C4A4456A71A4}"/>
              </a:ext>
            </a:extLst>
          </p:cNvPr>
          <p:cNvSpPr>
            <a:spLocks noGrp="1"/>
          </p:cNvSpPr>
          <p:nvPr>
            <p:ph type="body" sz="quarter" idx="12"/>
          </p:nvPr>
        </p:nvSpPr>
        <p:spPr>
          <a:xfrm>
            <a:off x="232131"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47" name="Text Placeholder 46">
            <a:extLst>
              <a:ext uri="{FF2B5EF4-FFF2-40B4-BE49-F238E27FC236}">
                <a16:creationId xmlns:a16="http://schemas.microsoft.com/office/drawing/2014/main" id="{CB4DE845-5640-4C82-843D-307D1A1367F0}"/>
              </a:ext>
            </a:extLst>
          </p:cNvPr>
          <p:cNvSpPr>
            <a:spLocks noGrp="1"/>
          </p:cNvSpPr>
          <p:nvPr>
            <p:ph type="body" sz="quarter" idx="13" hasCustomPrompt="1"/>
          </p:nvPr>
        </p:nvSpPr>
        <p:spPr>
          <a:xfrm>
            <a:off x="230199"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49" name="Text Placeholder 48">
            <a:extLst>
              <a:ext uri="{FF2B5EF4-FFF2-40B4-BE49-F238E27FC236}">
                <a16:creationId xmlns:a16="http://schemas.microsoft.com/office/drawing/2014/main" id="{DB8B0D9D-8366-48EA-964E-D1D4440EF852}"/>
              </a:ext>
            </a:extLst>
          </p:cNvPr>
          <p:cNvSpPr>
            <a:spLocks noGrp="1"/>
          </p:cNvSpPr>
          <p:nvPr>
            <p:ph type="body" sz="quarter" idx="14" hasCustomPrompt="1"/>
          </p:nvPr>
        </p:nvSpPr>
        <p:spPr>
          <a:xfrm>
            <a:off x="232131"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6" name="Text Placeholder 43">
            <a:extLst>
              <a:ext uri="{FF2B5EF4-FFF2-40B4-BE49-F238E27FC236}">
                <a16:creationId xmlns:a16="http://schemas.microsoft.com/office/drawing/2014/main" id="{63F8D232-CBB4-4424-A2EB-F965341045A6}"/>
              </a:ext>
            </a:extLst>
          </p:cNvPr>
          <p:cNvSpPr>
            <a:spLocks noGrp="1"/>
          </p:cNvSpPr>
          <p:nvPr>
            <p:ph type="body" sz="quarter" idx="15"/>
          </p:nvPr>
        </p:nvSpPr>
        <p:spPr>
          <a:xfrm>
            <a:off x="2200948"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57" name="Text Placeholder 46">
            <a:extLst>
              <a:ext uri="{FF2B5EF4-FFF2-40B4-BE49-F238E27FC236}">
                <a16:creationId xmlns:a16="http://schemas.microsoft.com/office/drawing/2014/main" id="{118EB052-2F43-49C0-9F7A-9838BF4A0AC0}"/>
              </a:ext>
            </a:extLst>
          </p:cNvPr>
          <p:cNvSpPr>
            <a:spLocks noGrp="1"/>
          </p:cNvSpPr>
          <p:nvPr>
            <p:ph type="body" sz="quarter" idx="16" hasCustomPrompt="1"/>
          </p:nvPr>
        </p:nvSpPr>
        <p:spPr>
          <a:xfrm>
            <a:off x="2199016"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58" name="Text Placeholder 48">
            <a:extLst>
              <a:ext uri="{FF2B5EF4-FFF2-40B4-BE49-F238E27FC236}">
                <a16:creationId xmlns:a16="http://schemas.microsoft.com/office/drawing/2014/main" id="{F342DF95-1180-4736-96DC-2F82933CF0E2}"/>
              </a:ext>
            </a:extLst>
          </p:cNvPr>
          <p:cNvSpPr>
            <a:spLocks noGrp="1"/>
          </p:cNvSpPr>
          <p:nvPr>
            <p:ph type="body" sz="quarter" idx="17" hasCustomPrompt="1"/>
          </p:nvPr>
        </p:nvSpPr>
        <p:spPr>
          <a:xfrm>
            <a:off x="2200948"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59" name="Text Placeholder 43">
            <a:extLst>
              <a:ext uri="{FF2B5EF4-FFF2-40B4-BE49-F238E27FC236}">
                <a16:creationId xmlns:a16="http://schemas.microsoft.com/office/drawing/2014/main" id="{89E42A06-6B45-4DA8-ACB9-80A6DCB26B0F}"/>
              </a:ext>
            </a:extLst>
          </p:cNvPr>
          <p:cNvSpPr>
            <a:spLocks noGrp="1"/>
          </p:cNvSpPr>
          <p:nvPr>
            <p:ph type="body" sz="quarter" idx="18"/>
          </p:nvPr>
        </p:nvSpPr>
        <p:spPr>
          <a:xfrm>
            <a:off x="4169765"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0" name="Text Placeholder 46">
            <a:extLst>
              <a:ext uri="{FF2B5EF4-FFF2-40B4-BE49-F238E27FC236}">
                <a16:creationId xmlns:a16="http://schemas.microsoft.com/office/drawing/2014/main" id="{D68409DA-2B5D-42D4-8D5B-1FFA7A475060}"/>
              </a:ext>
            </a:extLst>
          </p:cNvPr>
          <p:cNvSpPr>
            <a:spLocks noGrp="1"/>
          </p:cNvSpPr>
          <p:nvPr>
            <p:ph type="body" sz="quarter" idx="19" hasCustomPrompt="1"/>
          </p:nvPr>
        </p:nvSpPr>
        <p:spPr>
          <a:xfrm>
            <a:off x="4167833"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1" name="Text Placeholder 48">
            <a:extLst>
              <a:ext uri="{FF2B5EF4-FFF2-40B4-BE49-F238E27FC236}">
                <a16:creationId xmlns:a16="http://schemas.microsoft.com/office/drawing/2014/main" id="{4F744FFD-46B3-4F58-B792-62FE74AEA44A}"/>
              </a:ext>
            </a:extLst>
          </p:cNvPr>
          <p:cNvSpPr>
            <a:spLocks noGrp="1"/>
          </p:cNvSpPr>
          <p:nvPr>
            <p:ph type="body" sz="quarter" idx="20" hasCustomPrompt="1"/>
          </p:nvPr>
        </p:nvSpPr>
        <p:spPr>
          <a:xfrm>
            <a:off x="4169765"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62" name="Text Placeholder 43">
            <a:extLst>
              <a:ext uri="{FF2B5EF4-FFF2-40B4-BE49-F238E27FC236}">
                <a16:creationId xmlns:a16="http://schemas.microsoft.com/office/drawing/2014/main" id="{ECD30AA6-6799-4574-A07B-D3874C6FEB80}"/>
              </a:ext>
            </a:extLst>
          </p:cNvPr>
          <p:cNvSpPr>
            <a:spLocks noGrp="1"/>
          </p:cNvSpPr>
          <p:nvPr>
            <p:ph type="body" sz="quarter" idx="21"/>
          </p:nvPr>
        </p:nvSpPr>
        <p:spPr>
          <a:xfrm>
            <a:off x="6138582"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3" name="Text Placeholder 46">
            <a:extLst>
              <a:ext uri="{FF2B5EF4-FFF2-40B4-BE49-F238E27FC236}">
                <a16:creationId xmlns:a16="http://schemas.microsoft.com/office/drawing/2014/main" id="{793AB210-5E06-470D-8665-E5F85238D44D}"/>
              </a:ext>
            </a:extLst>
          </p:cNvPr>
          <p:cNvSpPr>
            <a:spLocks noGrp="1"/>
          </p:cNvSpPr>
          <p:nvPr>
            <p:ph type="body" sz="quarter" idx="22" hasCustomPrompt="1"/>
          </p:nvPr>
        </p:nvSpPr>
        <p:spPr>
          <a:xfrm>
            <a:off x="6136650"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4" name="Text Placeholder 48">
            <a:extLst>
              <a:ext uri="{FF2B5EF4-FFF2-40B4-BE49-F238E27FC236}">
                <a16:creationId xmlns:a16="http://schemas.microsoft.com/office/drawing/2014/main" id="{9481CC62-9A00-4DF8-818D-A1196A6BD96D}"/>
              </a:ext>
            </a:extLst>
          </p:cNvPr>
          <p:cNvSpPr>
            <a:spLocks noGrp="1"/>
          </p:cNvSpPr>
          <p:nvPr>
            <p:ph type="body" sz="quarter" idx="23" hasCustomPrompt="1"/>
          </p:nvPr>
        </p:nvSpPr>
        <p:spPr>
          <a:xfrm>
            <a:off x="6138582"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sp>
        <p:nvSpPr>
          <p:cNvPr id="65" name="Text Placeholder 43">
            <a:extLst>
              <a:ext uri="{FF2B5EF4-FFF2-40B4-BE49-F238E27FC236}">
                <a16:creationId xmlns:a16="http://schemas.microsoft.com/office/drawing/2014/main" id="{4F86B3AA-5966-4B87-BC76-A3BA5A0479B3}"/>
              </a:ext>
            </a:extLst>
          </p:cNvPr>
          <p:cNvSpPr>
            <a:spLocks noGrp="1"/>
          </p:cNvSpPr>
          <p:nvPr>
            <p:ph type="body" sz="quarter" idx="24"/>
          </p:nvPr>
        </p:nvSpPr>
        <p:spPr>
          <a:xfrm>
            <a:off x="8107401" y="4171165"/>
            <a:ext cx="1720850" cy="338554"/>
          </a:xfrm>
        </p:spPr>
        <p:txBody>
          <a:bodyPr rtlCol="0">
            <a:noAutofit/>
          </a:bodyPr>
          <a:lstStyle>
            <a:lvl1pPr marL="0" indent="0" algn="ctr">
              <a:lnSpc>
                <a:spcPct val="100000"/>
              </a:lnSpc>
              <a:buNone/>
              <a:defRPr sz="1600"/>
            </a:lvl1pPr>
            <a:lvl2pPr marL="502920" indent="0">
              <a:buNone/>
              <a:defRPr sz="1600"/>
            </a:lvl2pPr>
            <a:lvl3pPr marL="1005840" indent="0">
              <a:buNone/>
              <a:defRPr sz="1600"/>
            </a:lvl3pPr>
            <a:lvl4pPr marL="1508760" indent="0">
              <a:buNone/>
              <a:defRPr sz="1600"/>
            </a:lvl4pPr>
            <a:lvl5pPr marL="2011680" indent="0">
              <a:buNone/>
              <a:defRPr sz="1600"/>
            </a:lvl5pPr>
          </a:lstStyle>
          <a:p>
            <a:pPr lvl="0" rtl="0"/>
            <a:r>
              <a:rPr lang="en-US" noProof="0"/>
              <a:t>Click to edit Master text styles</a:t>
            </a:r>
          </a:p>
        </p:txBody>
      </p:sp>
      <p:sp>
        <p:nvSpPr>
          <p:cNvPr id="66" name="Text Placeholder 46">
            <a:extLst>
              <a:ext uri="{FF2B5EF4-FFF2-40B4-BE49-F238E27FC236}">
                <a16:creationId xmlns:a16="http://schemas.microsoft.com/office/drawing/2014/main" id="{562FE67E-C98C-463C-9C9E-138D5BD1FC38}"/>
              </a:ext>
            </a:extLst>
          </p:cNvPr>
          <p:cNvSpPr>
            <a:spLocks noGrp="1"/>
          </p:cNvSpPr>
          <p:nvPr>
            <p:ph type="body" sz="quarter" idx="25" hasCustomPrompt="1"/>
          </p:nvPr>
        </p:nvSpPr>
        <p:spPr>
          <a:xfrm>
            <a:off x="8105469" y="4715008"/>
            <a:ext cx="1724715" cy="830996"/>
          </a:xfrm>
        </p:spPr>
        <p:txBody>
          <a:bodyPr rtlCol="0">
            <a:normAutofit/>
          </a:bodyPr>
          <a:lstStyle>
            <a:lvl1pPr marL="0" indent="0" algn="ctr">
              <a:lnSpc>
                <a:spcPct val="100000"/>
              </a:lnSpc>
              <a:buNone/>
              <a:defRPr sz="4800" b="1">
                <a:latin typeface="+mj-lt"/>
              </a:defRPr>
            </a:lvl1pPr>
          </a:lstStyle>
          <a:p>
            <a:pPr lvl="0" rtl="0"/>
            <a:r>
              <a:rPr lang="en-GB" noProof="0"/>
              <a:t>Date</a:t>
            </a:r>
          </a:p>
        </p:txBody>
      </p:sp>
      <p:sp>
        <p:nvSpPr>
          <p:cNvPr id="67" name="Text Placeholder 48">
            <a:extLst>
              <a:ext uri="{FF2B5EF4-FFF2-40B4-BE49-F238E27FC236}">
                <a16:creationId xmlns:a16="http://schemas.microsoft.com/office/drawing/2014/main" id="{7791D4A2-98D8-4A8D-B3B5-48D680A64688}"/>
              </a:ext>
            </a:extLst>
          </p:cNvPr>
          <p:cNvSpPr>
            <a:spLocks noGrp="1"/>
          </p:cNvSpPr>
          <p:nvPr>
            <p:ph type="body" sz="quarter" idx="26" hasCustomPrompt="1"/>
          </p:nvPr>
        </p:nvSpPr>
        <p:spPr>
          <a:xfrm>
            <a:off x="8107401" y="5746692"/>
            <a:ext cx="1720850" cy="830997"/>
          </a:xfrm>
        </p:spPr>
        <p:txBody>
          <a:bodyPr rtlCol="0">
            <a:noAutofit/>
          </a:bodyPr>
          <a:lstStyle>
            <a:lvl1pPr marL="0" indent="0" algn="ctr">
              <a:lnSpc>
                <a:spcPct val="100000"/>
              </a:lnSpc>
              <a:buNone/>
              <a:defRPr sz="2400" b="1">
                <a:solidFill>
                  <a:schemeClr val="tx1"/>
                </a:solidFill>
                <a:latin typeface="+mj-lt"/>
              </a:defRPr>
            </a:lvl1pPr>
            <a:lvl2pPr marL="502920" indent="0">
              <a:buNone/>
              <a:defRPr sz="2400">
                <a:solidFill>
                  <a:schemeClr val="tx1"/>
                </a:solidFill>
              </a:defRPr>
            </a:lvl2pPr>
            <a:lvl3pPr marL="1005840" indent="0">
              <a:buNone/>
              <a:defRPr sz="2400">
                <a:solidFill>
                  <a:schemeClr val="tx1"/>
                </a:solidFill>
              </a:defRPr>
            </a:lvl3pPr>
            <a:lvl4pPr marL="1508760" indent="0">
              <a:buNone/>
              <a:defRPr sz="2400">
                <a:solidFill>
                  <a:schemeClr val="tx1"/>
                </a:solidFill>
              </a:defRPr>
            </a:lvl4pPr>
            <a:lvl5pPr marL="2011680" indent="0">
              <a:buNone/>
              <a:defRPr sz="2400">
                <a:solidFill>
                  <a:schemeClr val="tx1"/>
                </a:solidFill>
              </a:defRPr>
            </a:lvl5pPr>
          </a:lstStyle>
          <a:p>
            <a:pPr lvl="0" rtl="0"/>
            <a:r>
              <a:rPr lang="en-GB" noProof="0"/>
              <a:t>Click To Edit</a:t>
            </a:r>
          </a:p>
        </p:txBody>
      </p:sp>
      <p:pic>
        <p:nvPicPr>
          <p:cNvPr id="22" name="Graphic 21">
            <a:extLst>
              <a:ext uri="{FF2B5EF4-FFF2-40B4-BE49-F238E27FC236}">
                <a16:creationId xmlns:a16="http://schemas.microsoft.com/office/drawing/2014/main" id="{C4B8E788-AA33-A84B-9300-6C4E9F69E8E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18" t="39490" r="-6142" b="1"/>
          <a:stretch/>
        </p:blipFill>
        <p:spPr>
          <a:xfrm>
            <a:off x="2213042" y="0"/>
            <a:ext cx="5649288" cy="2934193"/>
          </a:xfrm>
          <a:prstGeom prst="rect">
            <a:avLst/>
          </a:prstGeom>
        </p:spPr>
      </p:pic>
      <p:sp>
        <p:nvSpPr>
          <p:cNvPr id="40" name="Text Placeholder 39">
            <a:extLst>
              <a:ext uri="{FF2B5EF4-FFF2-40B4-BE49-F238E27FC236}">
                <a16:creationId xmlns:a16="http://schemas.microsoft.com/office/drawing/2014/main" id="{4450F75A-C755-4D9F-88A0-1C5C4A96D881}"/>
              </a:ext>
            </a:extLst>
          </p:cNvPr>
          <p:cNvSpPr>
            <a:spLocks noGrp="1"/>
          </p:cNvSpPr>
          <p:nvPr>
            <p:ph type="body" sz="quarter" idx="10"/>
          </p:nvPr>
        </p:nvSpPr>
        <p:spPr>
          <a:xfrm>
            <a:off x="2892413" y="548908"/>
            <a:ext cx="4143387" cy="514082"/>
          </a:xfrm>
        </p:spPr>
        <p:txBody>
          <a:bodyPr rtlCol="0">
            <a:normAutofit/>
          </a:bodyPr>
          <a:lstStyle>
            <a:lvl1pPr marL="0" indent="0" algn="ctr">
              <a:lnSpc>
                <a:spcPct val="100000"/>
              </a:lnSpc>
              <a:buNone/>
              <a:defRPr sz="2000">
                <a:solidFill>
                  <a:schemeClr val="bg1"/>
                </a:solidFill>
              </a:defRPr>
            </a:lvl1pPr>
          </a:lstStyle>
          <a:p>
            <a:pPr lvl="0" rtl="0"/>
            <a:r>
              <a:rPr lang="en-US" noProof="0"/>
              <a:t>Click to edit Master text styles</a:t>
            </a:r>
          </a:p>
        </p:txBody>
      </p:sp>
      <p:sp>
        <p:nvSpPr>
          <p:cNvPr id="23" name="Title 1">
            <a:extLst>
              <a:ext uri="{FF2B5EF4-FFF2-40B4-BE49-F238E27FC236}">
                <a16:creationId xmlns:a16="http://schemas.microsoft.com/office/drawing/2014/main" id="{0BC5E549-2974-44AE-9F99-10523EC488AA}"/>
              </a:ext>
            </a:extLst>
          </p:cNvPr>
          <p:cNvSpPr>
            <a:spLocks noGrp="1"/>
          </p:cNvSpPr>
          <p:nvPr>
            <p:ph type="title"/>
          </p:nvPr>
        </p:nvSpPr>
        <p:spPr>
          <a:xfrm>
            <a:off x="2878137" y="1062990"/>
            <a:ext cx="4157663" cy="1275732"/>
          </a:xfrm>
        </p:spPr>
        <p:txBody>
          <a:bodyPr rtlCol="0" anchor="t">
            <a:normAutofit/>
          </a:bodyPr>
          <a:lstStyle>
            <a:lvl1pPr algn="ctr">
              <a:lnSpc>
                <a:spcPct val="100000"/>
              </a:lnSpc>
              <a:defRPr sz="4400">
                <a:solidFill>
                  <a:schemeClr val="bg1"/>
                </a:solidFill>
              </a:defRPr>
            </a:lvl1pPr>
          </a:lstStyle>
          <a:p>
            <a:pPr rtl="0"/>
            <a:r>
              <a:rPr lang="en-US" noProof="0"/>
              <a:t>Click to edit Master title style</a:t>
            </a:r>
            <a:endParaRPr lang="en-GB" noProof="0"/>
          </a:p>
        </p:txBody>
      </p:sp>
    </p:spTree>
    <p:extLst>
      <p:ext uri="{BB962C8B-B14F-4D97-AF65-F5344CB8AC3E}">
        <p14:creationId xmlns:p14="http://schemas.microsoft.com/office/powerpoint/2010/main" val="3775655351"/>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pPr rtl="0"/>
            <a:fld id="{ACD54980-76BE-4F15-9935-2BFF69582D5E}" type="datetime1">
              <a:rPr lang="en-GB" noProof="0" smtClean="0"/>
              <a:t>13/12/2024</a:t>
            </a:fld>
            <a:endParaRPr lang="en-GB" noProof="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pPr rtl="0"/>
            <a:endParaRPr lang="en-GB" noProof="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pPr rtl="0"/>
            <a:fld id="{775F3F6B-B4FF-4010-ACCC-F66F915546A2}" type="slidenum">
              <a:rPr lang="en-GB" noProof="0" smtClean="0"/>
              <a:t>‹#›</a:t>
            </a:fld>
            <a:endParaRPr lang="en-GB" noProof="0"/>
          </a:p>
        </p:txBody>
      </p:sp>
    </p:spTree>
    <p:extLst>
      <p:ext uri="{BB962C8B-B14F-4D97-AF65-F5344CB8AC3E}">
        <p14:creationId xmlns:p14="http://schemas.microsoft.com/office/powerpoint/2010/main" val="657119329"/>
      </p:ext>
    </p:extLst>
  </p:cSld>
  <p:clrMap bg1="lt1" tx1="dk1" bg2="lt2" tx2="dk2" accent1="accent1" accent2="accent2" accent3="accent3" accent4="accent4" accent5="accent5" accent6="accent6" hlink="hlink" folHlink="folHlink"/>
  <p:sldLayoutIdLst>
    <p:sldLayoutId id="2147483671" r:id="rId1"/>
    <p:sldLayoutId id="2147483672" r:id="rId2"/>
  </p:sldLayoutIdLst>
  <p:hf sldNum="0" hdr="0" ftr="0" dt="0"/>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6192">
          <p15:clr>
            <a:srgbClr val="F26B43"/>
          </p15:clr>
        </p15:guide>
        <p15:guide id="4" orient="horz" pos="47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1.pn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5.png"/><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03630F6-0A49-41CA-9C9C-D02205EA9F0A}"/>
              </a:ext>
            </a:extLst>
          </p:cNvPr>
          <p:cNvSpPr>
            <a:spLocks noGrp="1"/>
          </p:cNvSpPr>
          <p:nvPr>
            <p:ph type="body" sz="quarter" idx="24"/>
          </p:nvPr>
        </p:nvSpPr>
        <p:spPr>
          <a:xfrm>
            <a:off x="8107401" y="4171165"/>
            <a:ext cx="1720850" cy="338554"/>
          </a:xfrm>
        </p:spPr>
        <p:txBody>
          <a:bodyPr rtlCol="0"/>
          <a:lstStyle/>
          <a:p>
            <a:r>
              <a:rPr lang="en-GB"/>
              <a:t>Friday</a:t>
            </a:r>
          </a:p>
        </p:txBody>
      </p:sp>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St Nicholas Church School</a:t>
            </a:r>
          </a:p>
        </p:txBody>
      </p:sp>
      <p:sp>
        <p:nvSpPr>
          <p:cNvPr id="32" name="TextBox 31">
            <a:extLst>
              <a:ext uri="{FF2B5EF4-FFF2-40B4-BE49-F238E27FC236}">
                <a16:creationId xmlns:a16="http://schemas.microsoft.com/office/drawing/2014/main" id="{85ACF581-D2B6-6D93-3329-C4FDB64382C8}"/>
              </a:ext>
            </a:extLst>
          </p:cNvPr>
          <p:cNvSpPr txBox="1"/>
          <p:nvPr/>
        </p:nvSpPr>
        <p:spPr>
          <a:xfrm>
            <a:off x="446730" y="3186529"/>
            <a:ext cx="9303270" cy="1938992"/>
          </a:xfrm>
          <a:prstGeom prst="rect">
            <a:avLst/>
          </a:prstGeom>
          <a:solidFill>
            <a:schemeClr val="bg1"/>
          </a:solidFill>
          <a:ln w="76200">
            <a:solidFill>
              <a:srgbClr val="92D050"/>
            </a:solidFill>
          </a:ln>
        </p:spPr>
        <p:txBody>
          <a:bodyPr wrap="square" lIns="91440" tIns="45720" rIns="91440" bIns="45720" rtlCol="0" anchor="t">
            <a:spAutoFit/>
          </a:bodyPr>
          <a:lstStyle/>
          <a:p>
            <a:pPr algn="ctr"/>
            <a:r>
              <a:rPr lang="en-GB" sz="6600" dirty="0">
                <a:latin typeface="Calibri" panose="020F0502020204030204" pitchFamily="34" charset="0"/>
                <a:cs typeface="Calibri" panose="020F0502020204030204" pitchFamily="34" charset="0"/>
              </a:rPr>
              <a:t>Welcome Meeting</a:t>
            </a:r>
          </a:p>
          <a:p>
            <a:pPr algn="ctr"/>
            <a:r>
              <a:rPr lang="en-GB" sz="5400" dirty="0" err="1">
                <a:latin typeface="Calibri"/>
                <a:cs typeface="Calibri"/>
              </a:rPr>
              <a:t>Wellow</a:t>
            </a:r>
            <a:r>
              <a:rPr lang="en-GB" sz="5400" dirty="0">
                <a:latin typeface="Calibri"/>
                <a:cs typeface="Calibri"/>
              </a:rPr>
              <a:t> Class</a:t>
            </a:r>
          </a:p>
        </p:txBody>
      </p:sp>
    </p:spTree>
    <p:extLst>
      <p:ext uri="{BB962C8B-B14F-4D97-AF65-F5344CB8AC3E}">
        <p14:creationId xmlns:p14="http://schemas.microsoft.com/office/powerpoint/2010/main" val="153547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371E54-C4F3-A895-114B-3B83BB9396A8}"/>
              </a:ext>
            </a:extLst>
          </p:cNvPr>
          <p:cNvSpPr>
            <a:spLocks noGrp="1"/>
          </p:cNvSpPr>
          <p:nvPr>
            <p:ph type="body" sz="quarter" idx="18"/>
          </p:nvPr>
        </p:nvSpPr>
        <p:spPr>
          <a:xfrm>
            <a:off x="10819947" y="805949"/>
            <a:ext cx="1720850" cy="338554"/>
          </a:xfrm>
        </p:spPr>
        <p:txBody>
          <a:bodyPr/>
          <a:lstStyle/>
          <a:p>
            <a:endParaRPr lang="en-GB"/>
          </a:p>
        </p:txBody>
      </p:sp>
      <p:sp>
        <p:nvSpPr>
          <p:cNvPr id="9" name="Text Placeholder 8">
            <a:extLst>
              <a:ext uri="{FF2B5EF4-FFF2-40B4-BE49-F238E27FC236}">
                <a16:creationId xmlns:a16="http://schemas.microsoft.com/office/drawing/2014/main" id="{E3F21FC9-6002-E34F-6DF3-C4ED18B41A00}"/>
              </a:ext>
            </a:extLst>
          </p:cNvPr>
          <p:cNvSpPr>
            <a:spLocks noGrp="1"/>
          </p:cNvSpPr>
          <p:nvPr>
            <p:ph type="body" sz="quarter" idx="19"/>
          </p:nvPr>
        </p:nvSpPr>
        <p:spPr>
          <a:xfrm>
            <a:off x="10816082" y="1507726"/>
            <a:ext cx="1724715" cy="830996"/>
          </a:xfrm>
        </p:spPr>
        <p:txBody>
          <a:bodyPr/>
          <a:lstStyle/>
          <a:p>
            <a:endParaRPr lang="en-GB"/>
          </a:p>
        </p:txBody>
      </p:sp>
      <p:sp>
        <p:nvSpPr>
          <p:cNvPr id="17" name="Text Placeholder 16">
            <a:extLst>
              <a:ext uri="{FF2B5EF4-FFF2-40B4-BE49-F238E27FC236}">
                <a16:creationId xmlns:a16="http://schemas.microsoft.com/office/drawing/2014/main" id="{B8E8B944-4330-A3D6-4DAF-CEEEFED2E9DA}"/>
              </a:ext>
            </a:extLst>
          </p:cNvPr>
          <p:cNvSpPr>
            <a:spLocks noGrp="1"/>
          </p:cNvSpPr>
          <p:nvPr>
            <p:ph type="body" sz="quarter" idx="10"/>
          </p:nvPr>
        </p:nvSpPr>
        <p:spPr/>
        <p:txBody>
          <a:bodyPr/>
          <a:lstStyle/>
          <a:p>
            <a:endParaRPr lang="en-GB"/>
          </a:p>
        </p:txBody>
      </p:sp>
      <p:sp>
        <p:nvSpPr>
          <p:cNvPr id="18" name="Title 17">
            <a:extLst>
              <a:ext uri="{FF2B5EF4-FFF2-40B4-BE49-F238E27FC236}">
                <a16:creationId xmlns:a16="http://schemas.microsoft.com/office/drawing/2014/main" id="{F119DC52-7A77-ECA7-9FEE-513670A26161}"/>
              </a:ext>
            </a:extLst>
          </p:cNvPr>
          <p:cNvSpPr>
            <a:spLocks noGrp="1"/>
          </p:cNvSpPr>
          <p:nvPr>
            <p:ph type="title"/>
          </p:nvPr>
        </p:nvSpPr>
        <p:spPr/>
        <p:txBody>
          <a:bodyPr>
            <a:normAutofit fontScale="90000"/>
          </a:bodyPr>
          <a:lstStyle/>
          <a:p>
            <a:r>
              <a:rPr lang="en-GB" dirty="0">
                <a:solidFill>
                  <a:srgbClr val="002060"/>
                </a:solidFill>
              </a:rPr>
              <a:t>Zones of Regulation</a:t>
            </a:r>
          </a:p>
        </p:txBody>
      </p:sp>
      <p:pic>
        <p:nvPicPr>
          <p:cNvPr id="20" name="Picture 19" descr="A group of signs with stickers&#10;&#10;Description automatically generated">
            <a:extLst>
              <a:ext uri="{FF2B5EF4-FFF2-40B4-BE49-F238E27FC236}">
                <a16:creationId xmlns:a16="http://schemas.microsoft.com/office/drawing/2014/main" id="{5DB4DC0F-9DB0-76CB-22B4-80BDF4718E34}"/>
              </a:ext>
            </a:extLst>
          </p:cNvPr>
          <p:cNvPicPr>
            <a:picLocks noChangeAspect="1"/>
          </p:cNvPicPr>
          <p:nvPr/>
        </p:nvPicPr>
        <p:blipFill>
          <a:blip r:embed="rId2"/>
          <a:stretch>
            <a:fillRect/>
          </a:stretch>
        </p:blipFill>
        <p:spPr>
          <a:xfrm>
            <a:off x="810491" y="2449076"/>
            <a:ext cx="8499763" cy="4774416"/>
          </a:xfrm>
          <a:prstGeom prst="rect">
            <a:avLst/>
          </a:prstGeom>
        </p:spPr>
      </p:pic>
    </p:spTree>
    <p:extLst>
      <p:ext uri="{BB962C8B-B14F-4D97-AF65-F5344CB8AC3E}">
        <p14:creationId xmlns:p14="http://schemas.microsoft.com/office/powerpoint/2010/main" val="1879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r>
              <a:rPr lang="en-GB" dirty="0">
                <a:solidFill>
                  <a:srgbClr val="002060"/>
                </a:solidFill>
                <a:latin typeface="Calibri"/>
                <a:cs typeface="Calibri"/>
              </a:rPr>
              <a:t>Meet the </a:t>
            </a:r>
            <a:r>
              <a:rPr lang="en-GB" dirty="0" err="1">
                <a:solidFill>
                  <a:srgbClr val="002060"/>
                </a:solidFill>
                <a:latin typeface="Calibri"/>
                <a:cs typeface="Calibri"/>
              </a:rPr>
              <a:t>Wellow</a:t>
            </a:r>
            <a:r>
              <a:rPr lang="en-GB" dirty="0">
                <a:solidFill>
                  <a:srgbClr val="002060"/>
                </a:solidFill>
                <a:latin typeface="Calibri"/>
                <a:cs typeface="Calibri"/>
              </a:rPr>
              <a:t> Team</a:t>
            </a:r>
          </a:p>
        </p:txBody>
      </p:sp>
      <p:sp>
        <p:nvSpPr>
          <p:cNvPr id="34" name="TextBox 33">
            <a:extLst>
              <a:ext uri="{FF2B5EF4-FFF2-40B4-BE49-F238E27FC236}">
                <a16:creationId xmlns:a16="http://schemas.microsoft.com/office/drawing/2014/main" id="{EAD24E42-47A7-0E41-746F-DF0D749ED6B9}"/>
              </a:ext>
            </a:extLst>
          </p:cNvPr>
          <p:cNvSpPr txBox="1"/>
          <p:nvPr/>
        </p:nvSpPr>
        <p:spPr>
          <a:xfrm>
            <a:off x="748721" y="2459127"/>
            <a:ext cx="8283936" cy="2062103"/>
          </a:xfrm>
          <a:prstGeom prst="rect">
            <a:avLst/>
          </a:prstGeom>
          <a:solidFill>
            <a:schemeClr val="bg1"/>
          </a:solidFill>
          <a:ln w="76200">
            <a:solidFill>
              <a:srgbClr val="445EA2"/>
            </a:solidFill>
          </a:ln>
        </p:spPr>
        <p:txBody>
          <a:bodyPr wrap="square" lIns="91440" tIns="45720" rIns="91440" bIns="45720" rtlCol="0" anchor="t">
            <a:spAutoFit/>
          </a:bodyPr>
          <a:lstStyle/>
          <a:p>
            <a:r>
              <a:rPr lang="en-GB" dirty="0">
                <a:latin typeface="Calibri" panose="020F0502020204030204" pitchFamily="34" charset="0"/>
                <a:cs typeface="Calibri" panose="020F0502020204030204" pitchFamily="34" charset="0"/>
              </a:rPr>
              <a:t>Our class team this year:  </a:t>
            </a:r>
          </a:p>
          <a:p>
            <a:endParaRPr lang="en-GB" dirty="0">
              <a:latin typeface="Calibri" panose="020F0502020204030204" pitchFamily="34" charset="0"/>
              <a:cs typeface="Calibri" panose="020F0502020204030204" pitchFamily="34" charset="0"/>
            </a:endParaRPr>
          </a:p>
          <a:p>
            <a:r>
              <a:rPr lang="en-GB" dirty="0">
                <a:latin typeface="Calibri"/>
                <a:cs typeface="Calibri"/>
              </a:rPr>
              <a:t>                                     </a:t>
            </a:r>
            <a:r>
              <a:rPr lang="en-GB" sz="2800" b="1" dirty="0">
                <a:latin typeface="Quire Sans"/>
                <a:cs typeface="Calibri"/>
              </a:rPr>
              <a:t>Miss. Parrott   Mrs. Mac </a:t>
            </a:r>
            <a:endParaRPr lang="en-GB" sz="2800" b="1" dirty="0">
              <a:latin typeface="Quire Sans"/>
              <a:cs typeface="Calibri" panose="020F0502020204030204" pitchFamily="34" charset="0"/>
            </a:endParaRPr>
          </a:p>
          <a:p>
            <a:r>
              <a:rPr lang="en-GB" sz="2800" b="1" dirty="0">
                <a:latin typeface="Quire Sans"/>
                <a:cs typeface="Calibri"/>
              </a:rPr>
              <a:t>         </a:t>
            </a:r>
            <a:r>
              <a:rPr lang="en-GB" sz="2800" b="1" dirty="0" err="1">
                <a:cs typeface="Calibri"/>
              </a:rPr>
              <a:t>Mrs.Turner</a:t>
            </a:r>
            <a:r>
              <a:rPr lang="en-GB" sz="2800" b="1" dirty="0">
                <a:cs typeface="Calibri"/>
              </a:rPr>
              <a:t> </a:t>
            </a:r>
            <a:r>
              <a:rPr lang="en-GB" sz="2800" b="1" dirty="0">
                <a:latin typeface="Quire Sans"/>
                <a:cs typeface="Calibri"/>
              </a:rPr>
              <a:t> Mrs. Lamb    Mrs. Foreman   </a:t>
            </a:r>
            <a:endParaRPr lang="en-GB" sz="2800" b="1" dirty="0">
              <a:latin typeface="Quire Sans"/>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1026" name="Picture 2" descr="Related image">
            <a:extLst>
              <a:ext uri="{FF2B5EF4-FFF2-40B4-BE49-F238E27FC236}">
                <a16:creationId xmlns:a16="http://schemas.microsoft.com/office/drawing/2014/main" id="{B6B386E3-9682-E75F-D0E8-436A3F505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329" y="5449480"/>
            <a:ext cx="6565816" cy="218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9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School Values</a:t>
            </a:r>
          </a:p>
        </p:txBody>
      </p:sp>
      <p:sp>
        <p:nvSpPr>
          <p:cNvPr id="34" name="TextBox 33">
            <a:extLst>
              <a:ext uri="{FF2B5EF4-FFF2-40B4-BE49-F238E27FC236}">
                <a16:creationId xmlns:a16="http://schemas.microsoft.com/office/drawing/2014/main" id="{EAD24E42-47A7-0E41-746F-DF0D749ED6B9}"/>
              </a:ext>
            </a:extLst>
          </p:cNvPr>
          <p:cNvSpPr txBox="1"/>
          <p:nvPr/>
        </p:nvSpPr>
        <p:spPr>
          <a:xfrm>
            <a:off x="866981" y="3056739"/>
            <a:ext cx="8283936" cy="4524315"/>
          </a:xfrm>
          <a:prstGeom prst="rect">
            <a:avLst/>
          </a:prstGeom>
          <a:solidFill>
            <a:schemeClr val="bg1"/>
          </a:solidFill>
          <a:ln w="76200">
            <a:solidFill>
              <a:srgbClr val="445EA2"/>
            </a:solidFill>
          </a:ln>
        </p:spPr>
        <p:txBody>
          <a:bodyPr wrap="square" lIns="91440" tIns="45720" rIns="91440" bIns="45720" rtlCol="0" anchor="t">
            <a:spAutoFit/>
          </a:bodyPr>
          <a:lstStyle/>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endParaRPr lang="en-GB" sz="2400" dirty="0">
              <a:latin typeface="Calibri" panose="020F0502020204030204" pitchFamily="34" charset="0"/>
              <a:cs typeface="Calibri" panose="020F0502020204030204" pitchFamily="34" charset="0"/>
            </a:endParaRPr>
          </a:p>
          <a:p>
            <a:r>
              <a:rPr lang="en-GB" sz="2400" dirty="0">
                <a:latin typeface="Calibri"/>
                <a:cs typeface="Calibri"/>
              </a:rPr>
              <a:t>Throughout our learning and school day, we will focus on our 6 core values of:</a:t>
            </a:r>
            <a:endParaRPr lang="en-GB" sz="3200" dirty="0">
              <a:latin typeface="Calibri"/>
              <a:cs typeface="Calibri"/>
            </a:endParaRPr>
          </a:p>
          <a:p>
            <a:pPr algn="ctr"/>
            <a:r>
              <a:rPr lang="en-GB" sz="2400" dirty="0">
                <a:solidFill>
                  <a:srgbClr val="445EA2"/>
                </a:solidFill>
                <a:latin typeface="Calibri" panose="020F0502020204030204" pitchFamily="34" charset="0"/>
                <a:cs typeface="Calibri" panose="020F0502020204030204" pitchFamily="34" charset="0"/>
              </a:rPr>
              <a:t>Koinonia</a:t>
            </a:r>
          </a:p>
          <a:p>
            <a:pPr algn="ctr"/>
            <a:r>
              <a:rPr lang="en-GB" sz="2400" dirty="0">
                <a:solidFill>
                  <a:srgbClr val="445EA2"/>
                </a:solidFill>
                <a:latin typeface="Calibri" panose="020F0502020204030204" pitchFamily="34" charset="0"/>
                <a:cs typeface="Calibri" panose="020F0502020204030204" pitchFamily="34" charset="0"/>
              </a:rPr>
              <a:t>Compassion</a:t>
            </a:r>
          </a:p>
          <a:p>
            <a:pPr algn="ctr"/>
            <a:r>
              <a:rPr lang="en-GB" sz="2400" dirty="0">
                <a:solidFill>
                  <a:srgbClr val="445EA2"/>
                </a:solidFill>
                <a:latin typeface="Calibri" panose="020F0502020204030204" pitchFamily="34" charset="0"/>
                <a:cs typeface="Calibri" panose="020F0502020204030204" pitchFamily="34" charset="0"/>
              </a:rPr>
              <a:t>Hope</a:t>
            </a:r>
          </a:p>
          <a:p>
            <a:pPr algn="ctr"/>
            <a:r>
              <a:rPr lang="en-GB" sz="2400" dirty="0">
                <a:solidFill>
                  <a:srgbClr val="445EA2"/>
                </a:solidFill>
                <a:latin typeface="Calibri" panose="020F0502020204030204" pitchFamily="34" charset="0"/>
                <a:cs typeface="Calibri" panose="020F0502020204030204" pitchFamily="34" charset="0"/>
              </a:rPr>
              <a:t>Forgiveness</a:t>
            </a:r>
          </a:p>
          <a:p>
            <a:pPr algn="ctr"/>
            <a:r>
              <a:rPr lang="en-GB" sz="2400" dirty="0">
                <a:solidFill>
                  <a:srgbClr val="445EA2"/>
                </a:solidFill>
                <a:latin typeface="Calibri" panose="020F0502020204030204" pitchFamily="34" charset="0"/>
                <a:cs typeface="Calibri" panose="020F0502020204030204" pitchFamily="34" charset="0"/>
              </a:rPr>
              <a:t>Trust</a:t>
            </a:r>
          </a:p>
          <a:p>
            <a:pPr algn="ctr"/>
            <a:r>
              <a:rPr lang="en-GB" sz="2400" dirty="0">
                <a:solidFill>
                  <a:srgbClr val="445EA2"/>
                </a:solidFill>
                <a:latin typeface="Calibri" panose="020F0502020204030204" pitchFamily="34" charset="0"/>
                <a:cs typeface="Calibri" panose="020F0502020204030204" pitchFamily="34" charset="0"/>
              </a:rPr>
              <a:t>Endurance</a:t>
            </a:r>
          </a:p>
        </p:txBody>
      </p:sp>
      <p:pic>
        <p:nvPicPr>
          <p:cNvPr id="4" name="Picture 3">
            <a:extLst>
              <a:ext uri="{FF2B5EF4-FFF2-40B4-BE49-F238E27FC236}">
                <a16:creationId xmlns:a16="http://schemas.microsoft.com/office/drawing/2014/main" id="{7F4AB316-5A8D-B74B-AF9F-2F9639A669AF}"/>
              </a:ext>
            </a:extLst>
          </p:cNvPr>
          <p:cNvPicPr>
            <a:picLocks noChangeAspect="1"/>
          </p:cNvPicPr>
          <p:nvPr/>
        </p:nvPicPr>
        <p:blipFill>
          <a:blip r:embed="rId4"/>
          <a:stretch>
            <a:fillRect/>
          </a:stretch>
        </p:blipFill>
        <p:spPr>
          <a:xfrm>
            <a:off x="3518735" y="3270595"/>
            <a:ext cx="2980427" cy="1231209"/>
          </a:xfrm>
          <a:prstGeom prst="rect">
            <a:avLst/>
          </a:prstGeom>
        </p:spPr>
      </p:pic>
    </p:spTree>
    <p:extLst>
      <p:ext uri="{BB962C8B-B14F-4D97-AF65-F5344CB8AC3E}">
        <p14:creationId xmlns:p14="http://schemas.microsoft.com/office/powerpoint/2010/main" val="362121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err="1">
                <a:solidFill>
                  <a:srgbClr val="002060"/>
                </a:solidFill>
                <a:latin typeface="Calibri"/>
                <a:cs typeface="Calibri"/>
              </a:rPr>
              <a:t>Wellow</a:t>
            </a:r>
            <a:r>
              <a:rPr lang="en-GB" dirty="0">
                <a:solidFill>
                  <a:srgbClr val="002060"/>
                </a:solidFill>
                <a:latin typeface="Calibri"/>
                <a:cs typeface="Calibri"/>
              </a:rPr>
              <a:t> Expectations</a:t>
            </a:r>
          </a:p>
        </p:txBody>
      </p:sp>
      <p:sp>
        <p:nvSpPr>
          <p:cNvPr id="33" name="TextBox 32">
            <a:extLst>
              <a:ext uri="{FF2B5EF4-FFF2-40B4-BE49-F238E27FC236}">
                <a16:creationId xmlns:a16="http://schemas.microsoft.com/office/drawing/2014/main" id="{0B7B0B3C-64CB-A598-C526-3DD032F622FE}"/>
              </a:ext>
            </a:extLst>
          </p:cNvPr>
          <p:cNvSpPr txBox="1"/>
          <p:nvPr/>
        </p:nvSpPr>
        <p:spPr>
          <a:xfrm>
            <a:off x="608546" y="3147536"/>
            <a:ext cx="8702978" cy="3416320"/>
          </a:xfrm>
          <a:prstGeom prst="rect">
            <a:avLst/>
          </a:prstGeom>
          <a:solidFill>
            <a:schemeClr val="bg1"/>
          </a:solidFill>
          <a:ln w="76200">
            <a:solidFill>
              <a:srgbClr val="4495A2"/>
            </a:solidFill>
          </a:ln>
        </p:spPr>
        <p:txBody>
          <a:bodyPr wrap="square" lIns="91440" tIns="45720" rIns="91440" bIns="45720" rtlCol="0" anchor="t">
            <a:spAutoFit/>
          </a:bodyPr>
          <a:lstStyle/>
          <a:p>
            <a:pPr algn="l" rtl="0" fontAlgn="base"/>
            <a:r>
              <a:rPr lang="en-GB" sz="1800" b="1" i="0" u="none" strike="noStrike" dirty="0">
                <a:solidFill>
                  <a:srgbClr val="000000"/>
                </a:solidFill>
                <a:effectLst/>
                <a:latin typeface="Calibri" panose="020F0502020204030204" pitchFamily="34" charset="0"/>
                <a:cs typeface="Calibri" panose="020F0502020204030204" pitchFamily="34" charset="0"/>
              </a:rPr>
              <a:t>Develop confidence, resilience and independence </a:t>
            </a:r>
            <a:r>
              <a:rPr lang="en-US" sz="1800" b="0" i="0" dirty="0">
                <a:solidFill>
                  <a:srgbClr val="000000"/>
                </a:solidFill>
                <a:effectLst/>
                <a:latin typeface="Calibri" panose="020F0502020204030204" pitchFamily="34" charset="0"/>
                <a:cs typeface="Calibri" panose="020F0502020204030204" pitchFamily="34" charset="0"/>
              </a:rPr>
              <a:t>​</a:t>
            </a: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pPr algn="l" rtl="0" fontAlgn="base"/>
            <a:r>
              <a:rPr lang="en-GB" sz="1800" b="1" i="0" u="none" strike="noStrike" dirty="0">
                <a:solidFill>
                  <a:srgbClr val="445EA2"/>
                </a:solidFill>
                <a:effectLst/>
                <a:latin typeface="Calibri" panose="020F0502020204030204" pitchFamily="34" charset="0"/>
                <a:cs typeface="Calibri" panose="020F0502020204030204" pitchFamily="34" charset="0"/>
              </a:rPr>
              <a:t>Encouraging the children to:</a:t>
            </a:r>
            <a:r>
              <a:rPr lang="en-US" sz="1800" b="0" i="0" dirty="0">
                <a:solidFill>
                  <a:srgbClr val="445EA2"/>
                </a:solidFill>
                <a:effectLst/>
                <a:latin typeface="Calibri" panose="020F0502020204030204" pitchFamily="34" charset="0"/>
                <a:cs typeface="Calibri" panose="020F0502020204030204" pitchFamily="34" charset="0"/>
              </a:rPr>
              <a:t>​</a:t>
            </a:r>
          </a:p>
          <a:p>
            <a:pPr algn="l" rtl="0" fontAlgn="base"/>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a:ea typeface="Calibri"/>
                <a:cs typeface="Calibri"/>
              </a:rPr>
              <a:t>Be responsible for their belongings </a:t>
            </a:r>
            <a:r>
              <a:rPr lang="en-US" sz="1800" b="0" i="0" dirty="0">
                <a:solidFill>
                  <a:srgbClr val="000000"/>
                </a:solidFill>
                <a:effectLst/>
                <a:latin typeface="Calibri"/>
                <a:ea typeface="Calibri"/>
                <a:cs typeface="Calibri"/>
              </a:rPr>
              <a:t>​</a:t>
            </a:r>
            <a:endParaRPr lang="en-US" b="0" i="0" dirty="0">
              <a:solidFill>
                <a:srgbClr val="000000"/>
              </a:solidFill>
              <a:effectLst/>
              <a:latin typeface="Calibri"/>
              <a:ea typeface="Calibri"/>
              <a:cs typeface="Calibri"/>
            </a:endParaRPr>
          </a:p>
          <a:p>
            <a:pPr algn="l" rtl="0" fontAlgn="base">
              <a:buFont typeface="Arial" panose="020B0604020202020204" pitchFamily="34" charset="0"/>
              <a:buChar char="•"/>
            </a:pPr>
            <a:r>
              <a:rPr lang="en-GB" sz="1800" b="0" i="0" u="none" strike="noStrike" dirty="0">
                <a:solidFill>
                  <a:srgbClr val="000000"/>
                </a:solidFill>
                <a:effectLst/>
                <a:latin typeface="Calibri"/>
                <a:cs typeface="Calibri"/>
              </a:rPr>
              <a:t>Taking care of the environment</a:t>
            </a:r>
            <a:r>
              <a:rPr lang="en-US" sz="1800" b="0" i="0" dirty="0">
                <a:solidFill>
                  <a:srgbClr val="000000"/>
                </a:solidFill>
                <a:effectLst/>
                <a:latin typeface="Calibri"/>
                <a:cs typeface="Calibri"/>
              </a:rPr>
              <a:t>​</a:t>
            </a:r>
            <a:endParaRPr lang="en-GB" sz="1800"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Kind and considerate to others</a:t>
            </a:r>
            <a:endParaRPr lang="en-US" b="0" i="0" dirty="0">
              <a:solidFill>
                <a:srgbClr val="000000"/>
              </a:solidFill>
              <a:effectLst/>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cs typeface="Calibri" panose="020F0502020204030204" pitchFamily="34" charset="0"/>
              </a:rPr>
              <a:t>‘Have a go attitude’ to learning challenges</a:t>
            </a:r>
            <a:endParaRPr lang="en-GB" dirty="0">
              <a:latin typeface="Calibri" panose="020F0502020204030204" pitchFamily="34" charset="0"/>
              <a:cs typeface="Calibri" panose="020F0502020204030204" pitchFamily="34" charset="0"/>
            </a:endParaRPr>
          </a:p>
          <a:p>
            <a:pPr>
              <a:buFont typeface="Arial" panose="020B0604020202020204" pitchFamily="34" charset="0"/>
              <a:buChar char="•"/>
            </a:pPr>
            <a:r>
              <a:rPr lang="en-GB" dirty="0">
                <a:latin typeface="Calibri"/>
                <a:cs typeface="Calibri"/>
              </a:rPr>
              <a:t>Wait their turn when others are talking</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2" name="Picture 1" descr="A blue bag with white stripes&#10;&#10;Description automatically generated">
            <a:extLst>
              <a:ext uri="{FF2B5EF4-FFF2-40B4-BE49-F238E27FC236}">
                <a16:creationId xmlns:a16="http://schemas.microsoft.com/office/drawing/2014/main" id="{344EBD35-6665-4A6A-ACAF-00B2825A5282}"/>
              </a:ext>
            </a:extLst>
          </p:cNvPr>
          <p:cNvPicPr>
            <a:picLocks noChangeAspect="1"/>
          </p:cNvPicPr>
          <p:nvPr/>
        </p:nvPicPr>
        <p:blipFill>
          <a:blip r:embed="rId4"/>
          <a:stretch>
            <a:fillRect/>
          </a:stretch>
        </p:blipFill>
        <p:spPr>
          <a:xfrm>
            <a:off x="8214392" y="2448168"/>
            <a:ext cx="1458023" cy="1436729"/>
          </a:xfrm>
          <a:prstGeom prst="rect">
            <a:avLst/>
          </a:prstGeom>
        </p:spPr>
      </p:pic>
      <p:pic>
        <p:nvPicPr>
          <p:cNvPr id="4" name="Picture 3" descr="A blue and green water bottle with a blue lid&#10;&#10;Description automatically generated">
            <a:extLst>
              <a:ext uri="{FF2B5EF4-FFF2-40B4-BE49-F238E27FC236}">
                <a16:creationId xmlns:a16="http://schemas.microsoft.com/office/drawing/2014/main" id="{05CB3D77-680F-36EA-34AF-6C1F9B77068E}"/>
              </a:ext>
            </a:extLst>
          </p:cNvPr>
          <p:cNvPicPr>
            <a:picLocks noChangeAspect="1"/>
          </p:cNvPicPr>
          <p:nvPr/>
        </p:nvPicPr>
        <p:blipFill>
          <a:blip r:embed="rId5"/>
          <a:stretch>
            <a:fillRect/>
          </a:stretch>
        </p:blipFill>
        <p:spPr>
          <a:xfrm>
            <a:off x="8225459" y="5692204"/>
            <a:ext cx="1446957" cy="1447801"/>
          </a:xfrm>
          <a:prstGeom prst="rect">
            <a:avLst/>
          </a:prstGeom>
        </p:spPr>
      </p:pic>
      <p:pic>
        <p:nvPicPr>
          <p:cNvPr id="5" name="Picture 4" descr="A green and yellow jacket&#10;&#10;Description automatically generated">
            <a:extLst>
              <a:ext uri="{FF2B5EF4-FFF2-40B4-BE49-F238E27FC236}">
                <a16:creationId xmlns:a16="http://schemas.microsoft.com/office/drawing/2014/main" id="{CD8B34CE-76D6-D684-61D2-5B3F819CD0BF}"/>
              </a:ext>
            </a:extLst>
          </p:cNvPr>
          <p:cNvPicPr>
            <a:picLocks noChangeAspect="1"/>
          </p:cNvPicPr>
          <p:nvPr/>
        </p:nvPicPr>
        <p:blipFill>
          <a:blip r:embed="rId6"/>
          <a:stretch>
            <a:fillRect/>
          </a:stretch>
        </p:blipFill>
        <p:spPr>
          <a:xfrm>
            <a:off x="7307034" y="3787856"/>
            <a:ext cx="1380565" cy="1381370"/>
          </a:xfrm>
          <a:prstGeom prst="rect">
            <a:avLst/>
          </a:prstGeom>
        </p:spPr>
      </p:pic>
      <p:pic>
        <p:nvPicPr>
          <p:cNvPr id="6" name="Picture 5" descr="A blue drawstring bag with white text and shoes on it&#10;&#10;Description automatically generated">
            <a:extLst>
              <a:ext uri="{FF2B5EF4-FFF2-40B4-BE49-F238E27FC236}">
                <a16:creationId xmlns:a16="http://schemas.microsoft.com/office/drawing/2014/main" id="{51D84AD7-F477-A0B1-FA6D-F50775DB332D}"/>
              </a:ext>
            </a:extLst>
          </p:cNvPr>
          <p:cNvPicPr>
            <a:picLocks noChangeAspect="1"/>
          </p:cNvPicPr>
          <p:nvPr/>
        </p:nvPicPr>
        <p:blipFill>
          <a:blip r:embed="rId7"/>
          <a:stretch>
            <a:fillRect/>
          </a:stretch>
        </p:blipFill>
        <p:spPr>
          <a:xfrm>
            <a:off x="6676309" y="5326837"/>
            <a:ext cx="1535479" cy="1514230"/>
          </a:xfrm>
          <a:prstGeom prst="rect">
            <a:avLst/>
          </a:prstGeom>
        </p:spPr>
      </p:pic>
    </p:spTree>
    <p:extLst>
      <p:ext uri="{BB962C8B-B14F-4D97-AF65-F5344CB8AC3E}">
        <p14:creationId xmlns:p14="http://schemas.microsoft.com/office/powerpoint/2010/main" val="26906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Phonics </a:t>
            </a:r>
            <a:r>
              <a:rPr lang="en-GB">
                <a:solidFill>
                  <a:srgbClr val="002060"/>
                </a:solidFill>
                <a:latin typeface="Calibri" panose="020F0502020204030204" pitchFamily="34" charset="0"/>
                <a:cs typeface="Calibri" panose="020F0502020204030204" pitchFamily="34" charset="0"/>
              </a:rPr>
              <a:t>and Reading</a:t>
            </a:r>
            <a:endParaRPr lang="en-GB"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9692F3-22DC-F7DA-7379-9FBEB69948B6}"/>
              </a:ext>
            </a:extLst>
          </p:cNvPr>
          <p:cNvPicPr>
            <a:picLocks noChangeAspect="1"/>
          </p:cNvPicPr>
          <p:nvPr/>
        </p:nvPicPr>
        <p:blipFill>
          <a:blip r:embed="rId4"/>
          <a:stretch>
            <a:fillRect/>
          </a:stretch>
        </p:blipFill>
        <p:spPr>
          <a:xfrm>
            <a:off x="7767165" y="183360"/>
            <a:ext cx="2002140" cy="2002140"/>
          </a:xfrm>
          <a:prstGeom prst="rect">
            <a:avLst/>
          </a:prstGeom>
        </p:spPr>
      </p:pic>
      <p:sp>
        <p:nvSpPr>
          <p:cNvPr id="6" name="TextBox 5">
            <a:extLst>
              <a:ext uri="{FF2B5EF4-FFF2-40B4-BE49-F238E27FC236}">
                <a16:creationId xmlns:a16="http://schemas.microsoft.com/office/drawing/2014/main" id="{6FCD3292-6D00-236D-3DB4-8B2684F7B293}"/>
              </a:ext>
            </a:extLst>
          </p:cNvPr>
          <p:cNvSpPr txBox="1"/>
          <p:nvPr/>
        </p:nvSpPr>
        <p:spPr>
          <a:xfrm>
            <a:off x="657177" y="3348200"/>
            <a:ext cx="8556625" cy="3139321"/>
          </a:xfrm>
          <a:prstGeom prst="rect">
            <a:avLst/>
          </a:prstGeom>
          <a:solidFill>
            <a:schemeClr val="bg1"/>
          </a:solidFill>
          <a:ln w="76200">
            <a:solidFill>
              <a:schemeClr val="accent1">
                <a:lumMod val="60000"/>
                <a:lumOff val="40000"/>
              </a:schemeClr>
            </a:solidFill>
          </a:ln>
        </p:spPr>
        <p:txBody>
          <a:bodyPr wrap="square" lIns="91440" tIns="45720" rIns="91440" bIns="45720" rtlCol="0" anchor="t">
            <a:spAutoFit/>
          </a:bodyPr>
          <a:lstStyle/>
          <a:p>
            <a:pPr fontAlgn="base"/>
            <a:r>
              <a:rPr lang="en-US" dirty="0">
                <a:solidFill>
                  <a:srgbClr val="000000"/>
                </a:solidFill>
                <a:latin typeface="Calibri"/>
                <a:cs typeface="Calibri"/>
              </a:rPr>
              <a:t>We will aim to read with your child 2 to 3 times each week. Your child will also be involved in whole class reading activities as well as small group activities. Please read with your child a couple of times each week at home.</a:t>
            </a:r>
            <a:endParaRPr lang="en-US" dirty="0">
              <a:solidFill>
                <a:srgbClr val="00000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a:cs typeface="Calibri"/>
              </a:rPr>
              <a:t>Please could you send a book bag in with your child each day as this helps when they take books/ letters </a:t>
            </a:r>
            <a:r>
              <a:rPr lang="en-US" dirty="0" err="1">
                <a:latin typeface="Calibri"/>
                <a:cs typeface="Calibri"/>
              </a:rPr>
              <a:t>etc</a:t>
            </a:r>
            <a:r>
              <a:rPr lang="en-US" dirty="0">
                <a:latin typeface="Calibri"/>
                <a:cs typeface="Calibri"/>
              </a:rPr>
              <a:t> home.</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a:cs typeface="Calibri"/>
              </a:rPr>
              <a:t>We started using the 'Little Wandle' Phonics scheme across the whole school two years ago.  The children are spilt into differentiated groups so we can tailor the teaching to suit their specific needs. They have a phonic session each morning.</a:t>
            </a:r>
            <a:endParaRPr lang="en-US"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675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268132"/>
            <a:ext cx="4389138" cy="1832596"/>
          </a:xfrm>
        </p:spPr>
        <p:txBody>
          <a:bodyPr rtlCol="0">
            <a:normAutofit/>
          </a:bodyPr>
          <a:lstStyle/>
          <a:p>
            <a:pPr rtl="0"/>
            <a:r>
              <a:rPr lang="en-GB" dirty="0">
                <a:solidFill>
                  <a:srgbClr val="002060"/>
                </a:solidFill>
                <a:latin typeface="Calibri" panose="020F0502020204030204" pitchFamily="34" charset="0"/>
                <a:cs typeface="Calibri" panose="020F0502020204030204" pitchFamily="34" charset="0"/>
              </a:rPr>
              <a:t>Our class information</a:t>
            </a:r>
          </a:p>
        </p:txBody>
      </p:sp>
      <p:sp>
        <p:nvSpPr>
          <p:cNvPr id="33" name="TextBox 32">
            <a:extLst>
              <a:ext uri="{FF2B5EF4-FFF2-40B4-BE49-F238E27FC236}">
                <a16:creationId xmlns:a16="http://schemas.microsoft.com/office/drawing/2014/main" id="{0B7B0B3C-64CB-A598-C526-3DD032F622FE}"/>
              </a:ext>
            </a:extLst>
          </p:cNvPr>
          <p:cNvSpPr txBox="1"/>
          <p:nvPr/>
        </p:nvSpPr>
        <p:spPr>
          <a:xfrm>
            <a:off x="608546" y="3147536"/>
            <a:ext cx="8702978" cy="4247317"/>
          </a:xfrm>
          <a:prstGeom prst="rect">
            <a:avLst/>
          </a:prstGeom>
          <a:solidFill>
            <a:schemeClr val="bg1"/>
          </a:solidFill>
          <a:ln w="76200">
            <a:solidFill>
              <a:srgbClr val="FFFF00"/>
            </a:solidFill>
          </a:ln>
        </p:spPr>
        <p:txBody>
          <a:bodyPr wrap="square" lIns="91440" tIns="45720" rIns="91440" bIns="45720" rtlCol="0" anchor="t">
            <a:spAutoFit/>
          </a:bodyPr>
          <a:lstStyle/>
          <a:p>
            <a:r>
              <a:rPr lang="en-GB" b="1" dirty="0">
                <a:latin typeface="Calibri"/>
                <a:cs typeface="Calibri"/>
              </a:rPr>
              <a:t>PE day is:</a:t>
            </a:r>
            <a:r>
              <a:rPr lang="en-GB" dirty="0">
                <a:latin typeface="Calibri"/>
                <a:cs typeface="Calibri"/>
              </a:rPr>
              <a:t>  Monday. Please send a P.E kit in on Monday morning and we will return it on Friday afternoon for washing.</a:t>
            </a:r>
            <a:endParaRPr lang="en-GB" dirty="0" err="1">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a:cs typeface="Calibri"/>
              </a:rPr>
              <a:t>Each child has a sounds folder: </a:t>
            </a:r>
            <a:r>
              <a:rPr lang="en-GB" dirty="0">
                <a:latin typeface="Calibri"/>
                <a:cs typeface="Calibri"/>
              </a:rPr>
              <a:t>Please bring back every day in the book bag.</a:t>
            </a:r>
          </a:p>
          <a:p>
            <a:endParaRPr lang="en-GB" dirty="0">
              <a:latin typeface="Calibri" panose="020F0502020204030204" pitchFamily="34" charset="0"/>
              <a:cs typeface="Calibri" panose="020F0502020204030204" pitchFamily="34" charset="0"/>
            </a:endParaRPr>
          </a:p>
          <a:p>
            <a:r>
              <a:rPr lang="en-GB" b="1" dirty="0">
                <a:latin typeface="Calibri"/>
                <a:cs typeface="Calibri"/>
              </a:rPr>
              <a:t>Reading books changed: </a:t>
            </a:r>
            <a:r>
              <a:rPr lang="en-GB" dirty="0">
                <a:latin typeface="Calibri"/>
                <a:cs typeface="Calibri"/>
              </a:rPr>
              <a:t>Reading books are kept for at least a week to develop fluency and confidence.</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a:cs typeface="Calibri"/>
              </a:rPr>
              <a:t>Wellies</a:t>
            </a:r>
            <a:r>
              <a:rPr lang="en-GB" dirty="0">
                <a:latin typeface="Calibri"/>
                <a:cs typeface="Calibri"/>
              </a:rPr>
              <a:t>: We regularly use the Forest Area within the school grounds. Please can you provide a pair of wellies for the children to change into.</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b="1" dirty="0">
                <a:latin typeface="Calibri"/>
                <a:cs typeface="Calibri"/>
              </a:rPr>
              <a:t>Water bottles: </a:t>
            </a:r>
            <a:r>
              <a:rPr lang="en-GB" dirty="0">
                <a:latin typeface="Calibri"/>
                <a:cs typeface="Calibri"/>
              </a:rPr>
              <a:t>Please provide a named water bottle for your child.  These will be sent home at the end of each week.</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4" name="Picture 3" descr="A blue drawstring bag with white text and shoes on it&#10;&#10;Description automatically generated">
            <a:extLst>
              <a:ext uri="{FF2B5EF4-FFF2-40B4-BE49-F238E27FC236}">
                <a16:creationId xmlns:a16="http://schemas.microsoft.com/office/drawing/2014/main" id="{27A2A22E-D27A-901D-768E-A6A63B83A72A}"/>
              </a:ext>
            </a:extLst>
          </p:cNvPr>
          <p:cNvPicPr>
            <a:picLocks noChangeAspect="1"/>
          </p:cNvPicPr>
          <p:nvPr/>
        </p:nvPicPr>
        <p:blipFill>
          <a:blip r:embed="rId4"/>
          <a:stretch>
            <a:fillRect/>
          </a:stretch>
        </p:blipFill>
        <p:spPr>
          <a:xfrm>
            <a:off x="5248476" y="6511391"/>
            <a:ext cx="1148192" cy="1126718"/>
          </a:xfrm>
          <a:prstGeom prst="rect">
            <a:avLst/>
          </a:prstGeom>
        </p:spPr>
      </p:pic>
      <p:pic>
        <p:nvPicPr>
          <p:cNvPr id="6" name="Picture 5" descr="A blue and green water bottle with a blue lid&#10;&#10;Description automatically generated">
            <a:extLst>
              <a:ext uri="{FF2B5EF4-FFF2-40B4-BE49-F238E27FC236}">
                <a16:creationId xmlns:a16="http://schemas.microsoft.com/office/drawing/2014/main" id="{E43B1E16-0A28-854B-5EA3-612CA3D2B82A}"/>
              </a:ext>
            </a:extLst>
          </p:cNvPr>
          <p:cNvPicPr>
            <a:picLocks noChangeAspect="1"/>
          </p:cNvPicPr>
          <p:nvPr/>
        </p:nvPicPr>
        <p:blipFill>
          <a:blip r:embed="rId5"/>
          <a:stretch>
            <a:fillRect/>
          </a:stretch>
        </p:blipFill>
        <p:spPr>
          <a:xfrm>
            <a:off x="7691894" y="6549401"/>
            <a:ext cx="837041" cy="848846"/>
          </a:xfrm>
          <a:prstGeom prst="rect">
            <a:avLst/>
          </a:prstGeom>
        </p:spPr>
      </p:pic>
      <p:pic>
        <p:nvPicPr>
          <p:cNvPr id="11" name="Picture 10" descr="A pair of yellow rain boots&#10;&#10;Description automatically generated">
            <a:extLst>
              <a:ext uri="{FF2B5EF4-FFF2-40B4-BE49-F238E27FC236}">
                <a16:creationId xmlns:a16="http://schemas.microsoft.com/office/drawing/2014/main" id="{23515A50-D952-9915-CA6D-2D31A93A405B}"/>
              </a:ext>
            </a:extLst>
          </p:cNvPr>
          <p:cNvPicPr>
            <a:picLocks noChangeAspect="1"/>
          </p:cNvPicPr>
          <p:nvPr/>
        </p:nvPicPr>
        <p:blipFill>
          <a:blip r:embed="rId6"/>
          <a:stretch>
            <a:fillRect/>
          </a:stretch>
        </p:blipFill>
        <p:spPr>
          <a:xfrm>
            <a:off x="6668903" y="6513737"/>
            <a:ext cx="655948" cy="643713"/>
          </a:xfrm>
          <a:prstGeom prst="rect">
            <a:avLst/>
          </a:prstGeom>
        </p:spPr>
      </p:pic>
    </p:spTree>
    <p:extLst>
      <p:ext uri="{BB962C8B-B14F-4D97-AF65-F5344CB8AC3E}">
        <p14:creationId xmlns:p14="http://schemas.microsoft.com/office/powerpoint/2010/main" val="75285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40ADD8-AC99-0598-5EB4-2852315191D4}"/>
              </a:ext>
            </a:extLst>
          </p:cNvPr>
          <p:cNvSpPr>
            <a:spLocks noGrp="1"/>
          </p:cNvSpPr>
          <p:nvPr>
            <p:ph type="body" sz="quarter" idx="15"/>
          </p:nvPr>
        </p:nvSpPr>
        <p:spPr>
          <a:xfrm>
            <a:off x="987518" y="4446781"/>
            <a:ext cx="4426145" cy="2806074"/>
          </a:xfrm>
          <a:solidFill>
            <a:srgbClr val="F9FAF4"/>
          </a:solidFill>
        </p:spPr>
        <p:txBody>
          <a:bodyPr/>
          <a:lstStyle/>
          <a:p>
            <a:pPr marL="285750" indent="-285750" algn="l">
              <a:buFont typeface="Arial" panose="020B0604020202020204" pitchFamily="34" charset="0"/>
              <a:buChar char="•"/>
            </a:pPr>
            <a:r>
              <a:rPr lang="en-GB" b="1" dirty="0"/>
              <a:t>Independence.</a:t>
            </a:r>
          </a:p>
          <a:p>
            <a:pPr marL="285750" indent="-285750" algn="l">
              <a:buFont typeface="Arial" panose="020B0604020202020204" pitchFamily="34" charset="0"/>
              <a:buChar char="•"/>
            </a:pPr>
            <a:r>
              <a:rPr lang="en-GB" b="1" dirty="0"/>
              <a:t>Social skills: </a:t>
            </a:r>
            <a:r>
              <a:rPr lang="en-GB" dirty="0"/>
              <a:t>Co-operation/ negotiation</a:t>
            </a:r>
          </a:p>
          <a:p>
            <a:pPr marL="285750" indent="-285750" algn="l">
              <a:buFont typeface="Arial" panose="020B0604020202020204" pitchFamily="34" charset="0"/>
              <a:buChar char="•"/>
            </a:pPr>
            <a:r>
              <a:rPr lang="en-GB" b="1" dirty="0"/>
              <a:t>Imagination. </a:t>
            </a:r>
            <a:r>
              <a:rPr lang="en-GB" dirty="0"/>
              <a:t>Taking on different roles and creating different scenarios.</a:t>
            </a:r>
          </a:p>
          <a:p>
            <a:pPr marL="285750" indent="-285750" algn="l">
              <a:buFont typeface="Arial" panose="020B0604020202020204" pitchFamily="34" charset="0"/>
              <a:buChar char="•"/>
            </a:pPr>
            <a:r>
              <a:rPr lang="en-GB" b="1" dirty="0"/>
              <a:t>Communication.</a:t>
            </a:r>
          </a:p>
        </p:txBody>
      </p:sp>
      <p:sp>
        <p:nvSpPr>
          <p:cNvPr id="7" name="Text Placeholder 6">
            <a:extLst>
              <a:ext uri="{FF2B5EF4-FFF2-40B4-BE49-F238E27FC236}">
                <a16:creationId xmlns:a16="http://schemas.microsoft.com/office/drawing/2014/main" id="{A5C3B7BB-39DF-8F22-3366-D407A0745006}"/>
              </a:ext>
            </a:extLst>
          </p:cNvPr>
          <p:cNvSpPr>
            <a:spLocks noGrp="1"/>
          </p:cNvSpPr>
          <p:nvPr>
            <p:ph type="body" sz="quarter" idx="17"/>
          </p:nvPr>
        </p:nvSpPr>
        <p:spPr>
          <a:xfrm>
            <a:off x="987519" y="3335482"/>
            <a:ext cx="4769046" cy="830997"/>
          </a:xfrm>
          <a:solidFill>
            <a:schemeClr val="bg1"/>
          </a:solidFill>
        </p:spPr>
        <p:txBody>
          <a:bodyPr/>
          <a:lstStyle/>
          <a:p>
            <a:r>
              <a:rPr lang="en-GB" dirty="0"/>
              <a:t>Children develop:</a:t>
            </a:r>
          </a:p>
        </p:txBody>
      </p:sp>
      <p:sp>
        <p:nvSpPr>
          <p:cNvPr id="18" name="Title 17">
            <a:extLst>
              <a:ext uri="{FF2B5EF4-FFF2-40B4-BE49-F238E27FC236}">
                <a16:creationId xmlns:a16="http://schemas.microsoft.com/office/drawing/2014/main" id="{3D3122E8-DDE2-2D54-03D2-7BB75FC18DC9}"/>
              </a:ext>
            </a:extLst>
          </p:cNvPr>
          <p:cNvSpPr>
            <a:spLocks noGrp="1"/>
          </p:cNvSpPr>
          <p:nvPr>
            <p:ph type="title"/>
          </p:nvPr>
        </p:nvSpPr>
        <p:spPr/>
        <p:txBody>
          <a:bodyPr>
            <a:normAutofit fontScale="90000"/>
          </a:bodyPr>
          <a:lstStyle/>
          <a:p>
            <a:r>
              <a:rPr lang="en-GB" dirty="0">
                <a:solidFill>
                  <a:srgbClr val="002060"/>
                </a:solidFill>
              </a:rPr>
              <a:t>Continuous Provision</a:t>
            </a:r>
          </a:p>
        </p:txBody>
      </p:sp>
      <p:pic>
        <p:nvPicPr>
          <p:cNvPr id="3" name="Picture 2" descr="A person and child playing with legos&#10;&#10;Description automatically generated">
            <a:extLst>
              <a:ext uri="{FF2B5EF4-FFF2-40B4-BE49-F238E27FC236}">
                <a16:creationId xmlns:a16="http://schemas.microsoft.com/office/drawing/2014/main" id="{0A588428-4216-16A0-83B4-C0818596505C}"/>
              </a:ext>
            </a:extLst>
          </p:cNvPr>
          <p:cNvPicPr>
            <a:picLocks noChangeAspect="1"/>
          </p:cNvPicPr>
          <p:nvPr/>
        </p:nvPicPr>
        <p:blipFill>
          <a:blip r:embed="rId2"/>
          <a:stretch>
            <a:fillRect/>
          </a:stretch>
        </p:blipFill>
        <p:spPr>
          <a:xfrm>
            <a:off x="6180274" y="4273617"/>
            <a:ext cx="1870716" cy="1403037"/>
          </a:xfrm>
          <a:prstGeom prst="rect">
            <a:avLst/>
          </a:prstGeom>
        </p:spPr>
      </p:pic>
      <p:pic>
        <p:nvPicPr>
          <p:cNvPr id="11" name="Picture 10" descr="A group of kids playing with toys&#10;&#10;Description automatically generated">
            <a:extLst>
              <a:ext uri="{FF2B5EF4-FFF2-40B4-BE49-F238E27FC236}">
                <a16:creationId xmlns:a16="http://schemas.microsoft.com/office/drawing/2014/main" id="{FB4C4EEF-EC4F-AD03-DD04-C0A07986EE1F}"/>
              </a:ext>
            </a:extLst>
          </p:cNvPr>
          <p:cNvPicPr>
            <a:picLocks noChangeAspect="1"/>
          </p:cNvPicPr>
          <p:nvPr/>
        </p:nvPicPr>
        <p:blipFill>
          <a:blip r:embed="rId3"/>
          <a:stretch>
            <a:fillRect/>
          </a:stretch>
        </p:blipFill>
        <p:spPr>
          <a:xfrm>
            <a:off x="6963995" y="2190336"/>
            <a:ext cx="2634858" cy="1976143"/>
          </a:xfrm>
          <a:prstGeom prst="rect">
            <a:avLst/>
          </a:prstGeom>
        </p:spPr>
      </p:pic>
      <p:pic>
        <p:nvPicPr>
          <p:cNvPr id="13" name="Picture 12" descr="Two boys playing with puzzle pieces&#10;&#10;Description automatically generated">
            <a:extLst>
              <a:ext uri="{FF2B5EF4-FFF2-40B4-BE49-F238E27FC236}">
                <a16:creationId xmlns:a16="http://schemas.microsoft.com/office/drawing/2014/main" id="{AC93E3DA-59F3-AA80-602E-F4ED8C486978}"/>
              </a:ext>
            </a:extLst>
          </p:cNvPr>
          <p:cNvPicPr>
            <a:picLocks noChangeAspect="1"/>
          </p:cNvPicPr>
          <p:nvPr/>
        </p:nvPicPr>
        <p:blipFill>
          <a:blip r:embed="rId4"/>
          <a:stretch>
            <a:fillRect/>
          </a:stretch>
        </p:blipFill>
        <p:spPr>
          <a:xfrm rot="5400000">
            <a:off x="5734504" y="6042837"/>
            <a:ext cx="1403036" cy="1052277"/>
          </a:xfrm>
          <a:prstGeom prst="rect">
            <a:avLst/>
          </a:prstGeom>
        </p:spPr>
      </p:pic>
      <p:pic>
        <p:nvPicPr>
          <p:cNvPr id="8" name="Picture 7" descr="A child sitting at a table with a cardboard box&#10;&#10;Description automatically generated">
            <a:extLst>
              <a:ext uri="{FF2B5EF4-FFF2-40B4-BE49-F238E27FC236}">
                <a16:creationId xmlns:a16="http://schemas.microsoft.com/office/drawing/2014/main" id="{CFECDD48-CC93-9CC5-8256-1F9528531040}"/>
              </a:ext>
            </a:extLst>
          </p:cNvPr>
          <p:cNvPicPr>
            <a:picLocks noChangeAspect="1"/>
          </p:cNvPicPr>
          <p:nvPr/>
        </p:nvPicPr>
        <p:blipFill>
          <a:blip r:embed="rId5"/>
          <a:stretch>
            <a:fillRect/>
          </a:stretch>
        </p:blipFill>
        <p:spPr>
          <a:xfrm rot="5400000">
            <a:off x="7578072" y="629175"/>
            <a:ext cx="1403036" cy="1052277"/>
          </a:xfrm>
          <a:prstGeom prst="rect">
            <a:avLst/>
          </a:prstGeom>
        </p:spPr>
      </p:pic>
      <p:pic>
        <p:nvPicPr>
          <p:cNvPr id="10" name="Picture 9" descr="A group of kids playing outside&#10;&#10;Description automatically generated">
            <a:extLst>
              <a:ext uri="{FF2B5EF4-FFF2-40B4-BE49-F238E27FC236}">
                <a16:creationId xmlns:a16="http://schemas.microsoft.com/office/drawing/2014/main" id="{FCAA1C4B-EBB5-7E75-87E8-A3FE0890F0AA}"/>
              </a:ext>
            </a:extLst>
          </p:cNvPr>
          <p:cNvPicPr>
            <a:picLocks noChangeAspect="1"/>
          </p:cNvPicPr>
          <p:nvPr/>
        </p:nvPicPr>
        <p:blipFill>
          <a:blip r:embed="rId6"/>
          <a:stretch>
            <a:fillRect/>
          </a:stretch>
        </p:blipFill>
        <p:spPr>
          <a:xfrm rot="5400000">
            <a:off x="8058029" y="4861489"/>
            <a:ext cx="1571981" cy="1178986"/>
          </a:xfrm>
          <a:prstGeom prst="rect">
            <a:avLst/>
          </a:prstGeom>
        </p:spPr>
      </p:pic>
    </p:spTree>
    <p:extLst>
      <p:ext uri="{BB962C8B-B14F-4D97-AF65-F5344CB8AC3E}">
        <p14:creationId xmlns:p14="http://schemas.microsoft.com/office/powerpoint/2010/main" val="385221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698014"/>
            <a:ext cx="4389138" cy="1402713"/>
          </a:xfrm>
        </p:spPr>
        <p:txBody>
          <a:bodyPr rtlCol="0">
            <a:normAutofit/>
          </a:bodyPr>
          <a:lstStyle/>
          <a:p>
            <a:r>
              <a:rPr lang="en-GB" dirty="0">
                <a:solidFill>
                  <a:srgbClr val="002060"/>
                </a:solidFill>
                <a:latin typeface="Calibri"/>
                <a:cs typeface="Calibri"/>
              </a:rPr>
              <a:t>Playing games</a:t>
            </a:r>
            <a:endParaRPr lang="en-GB" dirty="0">
              <a:solidFill>
                <a:srgbClr val="00206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2163518"/>
            <a:ext cx="8677756" cy="6001643"/>
          </a:xfrm>
          <a:prstGeom prst="rect">
            <a:avLst/>
          </a:prstGeom>
          <a:solidFill>
            <a:schemeClr val="bg1"/>
          </a:solidFill>
          <a:ln w="76200">
            <a:solidFill>
              <a:schemeClr val="accent1">
                <a:lumMod val="60000"/>
                <a:lumOff val="40000"/>
              </a:schemeClr>
            </a:solidFill>
          </a:ln>
        </p:spPr>
        <p:txBody>
          <a:bodyPr wrap="square" lIns="91440" tIns="45720" rIns="91440" bIns="45720" rtlCol="0" anchor="t">
            <a:spAutoFit/>
          </a:bodyPr>
          <a:lstStyle/>
          <a:p>
            <a:pPr algn="l" rtl="0" fontAlgn="base"/>
            <a:endParaRPr lang="en-GB" b="1" i="0" dirty="0">
              <a:solidFill>
                <a:srgbClr val="000000"/>
              </a:solidFill>
              <a:effectLst/>
              <a:latin typeface="Calibri" panose="020F0502020204030204" pitchFamily="34" charset="0"/>
              <a:cs typeface="Calibri" panose="020F0502020204030204" pitchFamily="34" charset="0"/>
            </a:endParaRPr>
          </a:p>
          <a:p>
            <a:pPr fontAlgn="base"/>
            <a:r>
              <a:rPr lang="en-GB" dirty="0">
                <a:solidFill>
                  <a:srgbClr val="000000"/>
                </a:solidFill>
                <a:latin typeface="Calibri"/>
                <a:cs typeface="Calibri"/>
              </a:rPr>
              <a:t>In </a:t>
            </a:r>
            <a:r>
              <a:rPr lang="en-GB" dirty="0" err="1">
                <a:solidFill>
                  <a:srgbClr val="000000"/>
                </a:solidFill>
                <a:latin typeface="Calibri"/>
                <a:cs typeface="Calibri"/>
              </a:rPr>
              <a:t>Wellow</a:t>
            </a:r>
            <a:r>
              <a:rPr lang="en-GB" dirty="0">
                <a:solidFill>
                  <a:srgbClr val="000000"/>
                </a:solidFill>
                <a:latin typeface="Calibri"/>
                <a:cs typeface="Calibri"/>
              </a:rPr>
              <a:t> Class we often spend time playing games such as, Snakes and Ladders, Frustration, Connect 4, Happy Families, Snap, Pairs, Scaredy Cat as this helps children to develop skills of:</a:t>
            </a:r>
            <a:endParaRPr lang="en-GB" sz="1800" b="0" i="0" u="none" strike="noStrike" dirty="0">
              <a:solidFill>
                <a:srgbClr val="000000"/>
              </a:solidFill>
              <a:effectLst/>
              <a:latin typeface="Calibri" panose="020F0502020204030204" pitchFamily="34" charset="0"/>
              <a:cs typeface="Calibri" panose="020F0502020204030204" pitchFamily="34" charset="0"/>
            </a:endParaRPr>
          </a:p>
          <a:p>
            <a:endParaRPr lang="en-GB" dirty="0">
              <a:solidFill>
                <a:srgbClr val="000000"/>
              </a:solidFill>
              <a:latin typeface="Calibri"/>
              <a:cs typeface="Calibri"/>
            </a:endParaRPr>
          </a:p>
          <a:p>
            <a:pPr marL="285750" indent="-285750">
              <a:buFont typeface="Arial"/>
              <a:buChar char="•"/>
            </a:pPr>
            <a:r>
              <a:rPr lang="en-GB" dirty="0">
                <a:solidFill>
                  <a:srgbClr val="000000"/>
                </a:solidFill>
                <a:latin typeface="Calibri"/>
                <a:cs typeface="Calibri"/>
              </a:rPr>
              <a:t>Turn taking.</a:t>
            </a:r>
            <a:endParaRPr lang="en-GB" dirty="0">
              <a:solidFill>
                <a:srgbClr val="000000"/>
              </a:solidFill>
              <a:latin typeface="Calibri" panose="020F0502020204030204" pitchFamily="34" charset="0"/>
              <a:cs typeface="Calibri" panose="020F0502020204030204" pitchFamily="34" charset="0"/>
            </a:endParaRPr>
          </a:p>
          <a:p>
            <a:pPr marL="285750" indent="-285750">
              <a:buFont typeface="Arial"/>
              <a:buChar char="•"/>
            </a:pPr>
            <a:r>
              <a:rPr lang="en-GB" dirty="0">
                <a:solidFill>
                  <a:srgbClr val="000000"/>
                </a:solidFill>
                <a:latin typeface="Calibri"/>
                <a:cs typeface="Calibri"/>
              </a:rPr>
              <a:t>Co-operation.</a:t>
            </a:r>
          </a:p>
          <a:p>
            <a:pPr marL="285750" indent="-285750">
              <a:buFont typeface="Arial"/>
              <a:buChar char="•"/>
            </a:pPr>
            <a:r>
              <a:rPr lang="en-GB" dirty="0">
                <a:solidFill>
                  <a:srgbClr val="000000"/>
                </a:solidFill>
                <a:latin typeface="Calibri"/>
                <a:cs typeface="Calibri"/>
              </a:rPr>
              <a:t>Waiting their turn.</a:t>
            </a:r>
            <a:endParaRPr lang="en-GB" dirty="0">
              <a:solidFill>
                <a:srgbClr val="000000"/>
              </a:solidFill>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Boosting self-esteem and teaching them how to win and lose gracefully.</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Speech and Language.</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Following instruction.</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Mathematics.</a:t>
            </a: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a:buFont typeface="Arial"/>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pPr marL="285750" indent="-285750">
              <a:buFont typeface="Arial"/>
              <a:buChar char="•"/>
            </a:pPr>
            <a:endParaRPr lang="en-GB" dirty="0">
              <a:latin typeface="Calibri" panose="020F0502020204030204" pitchFamily="34" charset="0"/>
              <a:cs typeface="Calibri" panose="020F0502020204030204" pitchFamily="34" charset="0"/>
            </a:endParaRPr>
          </a:p>
          <a:p>
            <a:pPr marL="285750" indent="-285750">
              <a:buFont typeface="Arial"/>
              <a:buChar char="•"/>
            </a:pPr>
            <a:endParaRPr lang="en-GB" dirty="0">
              <a:latin typeface="Calibri" panose="020F0502020204030204" pitchFamily="34" charset="0"/>
              <a:cs typeface="Calibri" panose="020F0502020204030204" pitchFamily="34" charset="0"/>
            </a:endParaRPr>
          </a:p>
          <a:p>
            <a:pPr marL="285750" indent="-285750">
              <a:buFont typeface="Arial"/>
              <a:buChar char="•"/>
            </a:pPr>
            <a:endParaRPr lang="en-GB" dirty="0">
              <a:latin typeface="Calibri" panose="020F0502020204030204" pitchFamily="34" charset="0"/>
              <a:cs typeface="Calibri" panose="020F0502020204030204" pitchFamily="34" charset="0"/>
            </a:endParaRPr>
          </a:p>
          <a:p>
            <a:pPr algn="ctr" fontAlgn="base">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85D3CB8-EA83-837A-8295-3F4F03702482}"/>
              </a:ext>
            </a:extLst>
          </p:cNvPr>
          <p:cNvPicPr>
            <a:picLocks noChangeAspect="1"/>
          </p:cNvPicPr>
          <p:nvPr/>
        </p:nvPicPr>
        <p:blipFill>
          <a:blip r:embed="rId4"/>
          <a:stretch>
            <a:fillRect/>
          </a:stretch>
        </p:blipFill>
        <p:spPr>
          <a:xfrm>
            <a:off x="7562193" y="268132"/>
            <a:ext cx="2189080" cy="2199899"/>
          </a:xfrm>
          <a:prstGeom prst="rect">
            <a:avLst/>
          </a:prstGeom>
        </p:spPr>
      </p:pic>
      <p:pic>
        <p:nvPicPr>
          <p:cNvPr id="2" name="Picture 1" descr="Children playing snakes and ladders game, Stock Photo, Picture And ...">
            <a:extLst>
              <a:ext uri="{FF2B5EF4-FFF2-40B4-BE49-F238E27FC236}">
                <a16:creationId xmlns:a16="http://schemas.microsoft.com/office/drawing/2014/main" id="{80FF7552-3BBA-DBFA-3BAA-FDD79C5FF7BA}"/>
              </a:ext>
            </a:extLst>
          </p:cNvPr>
          <p:cNvPicPr>
            <a:picLocks noChangeAspect="1"/>
          </p:cNvPicPr>
          <p:nvPr/>
        </p:nvPicPr>
        <p:blipFill>
          <a:blip r:embed="rId5"/>
          <a:stretch>
            <a:fillRect/>
          </a:stretch>
        </p:blipFill>
        <p:spPr>
          <a:xfrm>
            <a:off x="1440964" y="5633560"/>
            <a:ext cx="2743200" cy="1827928"/>
          </a:xfrm>
          <a:prstGeom prst="rect">
            <a:avLst/>
          </a:prstGeom>
        </p:spPr>
      </p:pic>
      <p:pic>
        <p:nvPicPr>
          <p:cNvPr id="12" name="Picture 11" descr="Scaredy Cat Game">
            <a:extLst>
              <a:ext uri="{FF2B5EF4-FFF2-40B4-BE49-F238E27FC236}">
                <a16:creationId xmlns:a16="http://schemas.microsoft.com/office/drawing/2014/main" id="{CEE790E3-190B-3C13-ED85-3CF942802105}"/>
              </a:ext>
            </a:extLst>
          </p:cNvPr>
          <p:cNvPicPr>
            <a:picLocks noChangeAspect="1"/>
          </p:cNvPicPr>
          <p:nvPr/>
        </p:nvPicPr>
        <p:blipFill>
          <a:blip r:embed="rId6"/>
          <a:stretch>
            <a:fillRect/>
          </a:stretch>
        </p:blipFill>
        <p:spPr>
          <a:xfrm>
            <a:off x="4570988" y="4841866"/>
            <a:ext cx="2230812" cy="2230979"/>
          </a:xfrm>
          <a:prstGeom prst="rect">
            <a:avLst/>
          </a:prstGeom>
        </p:spPr>
      </p:pic>
      <p:pic>
        <p:nvPicPr>
          <p:cNvPr id="13" name="Picture 12" descr="Connect 4">
            <a:extLst>
              <a:ext uri="{FF2B5EF4-FFF2-40B4-BE49-F238E27FC236}">
                <a16:creationId xmlns:a16="http://schemas.microsoft.com/office/drawing/2014/main" id="{B4E8EF62-B542-C30A-5F48-893C8F6897C0}"/>
              </a:ext>
            </a:extLst>
          </p:cNvPr>
          <p:cNvPicPr>
            <a:picLocks noChangeAspect="1"/>
          </p:cNvPicPr>
          <p:nvPr/>
        </p:nvPicPr>
        <p:blipFill>
          <a:blip r:embed="rId7"/>
          <a:stretch>
            <a:fillRect/>
          </a:stretch>
        </p:blipFill>
        <p:spPr>
          <a:xfrm>
            <a:off x="6943566" y="6345778"/>
            <a:ext cx="1807535" cy="1205227"/>
          </a:xfrm>
          <a:prstGeom prst="rect">
            <a:avLst/>
          </a:prstGeom>
        </p:spPr>
      </p:pic>
    </p:spTree>
    <p:extLst>
      <p:ext uri="{BB962C8B-B14F-4D97-AF65-F5344CB8AC3E}">
        <p14:creationId xmlns:p14="http://schemas.microsoft.com/office/powerpoint/2010/main" val="164630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3F566-B638-C5AF-4517-663DE26477D1}"/>
              </a:ext>
            </a:extLst>
          </p:cNvPr>
          <p:cNvPicPr>
            <a:picLocks noChangeAspect="1"/>
          </p:cNvPicPr>
          <p:nvPr/>
        </p:nvPicPr>
        <p:blipFill>
          <a:blip r:embed="rId3"/>
          <a:stretch>
            <a:fillRect/>
          </a:stretch>
        </p:blipFill>
        <p:spPr>
          <a:xfrm>
            <a:off x="160602" y="134315"/>
            <a:ext cx="1970841" cy="1966413"/>
          </a:xfrm>
          <a:prstGeom prst="rect">
            <a:avLst/>
          </a:prstGeom>
        </p:spPr>
      </p:pic>
      <p:sp>
        <p:nvSpPr>
          <p:cNvPr id="10" name="Title 39">
            <a:extLst>
              <a:ext uri="{FF2B5EF4-FFF2-40B4-BE49-F238E27FC236}">
                <a16:creationId xmlns:a16="http://schemas.microsoft.com/office/drawing/2014/main" id="{518AD074-D5B1-3030-8055-8EEA3CDC663A}"/>
              </a:ext>
            </a:extLst>
          </p:cNvPr>
          <p:cNvSpPr>
            <a:spLocks noGrp="1"/>
          </p:cNvSpPr>
          <p:nvPr>
            <p:ph type="title"/>
          </p:nvPr>
        </p:nvSpPr>
        <p:spPr>
          <a:xfrm>
            <a:off x="2814380" y="698014"/>
            <a:ext cx="4389138" cy="1402713"/>
          </a:xfrm>
        </p:spPr>
        <p:txBody>
          <a:bodyPr rtlCol="0">
            <a:normAutofit/>
          </a:bodyPr>
          <a:lstStyle/>
          <a:p>
            <a:r>
              <a:rPr lang="en-GB" dirty="0">
                <a:solidFill>
                  <a:srgbClr val="002060"/>
                </a:solidFill>
                <a:latin typeface="Calibri"/>
                <a:cs typeface="Calibri"/>
              </a:rPr>
              <a:t>Forest School</a:t>
            </a:r>
            <a:endParaRPr lang="en-GB" dirty="0">
              <a:solidFill>
                <a:srgbClr val="00206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1D2D3D2D-70DF-B254-3A8B-82FB26725A1B}"/>
              </a:ext>
            </a:extLst>
          </p:cNvPr>
          <p:cNvSpPr txBox="1"/>
          <p:nvPr/>
        </p:nvSpPr>
        <p:spPr>
          <a:xfrm>
            <a:off x="668315" y="2163518"/>
            <a:ext cx="8755728" cy="5170646"/>
          </a:xfrm>
          <a:prstGeom prst="rect">
            <a:avLst/>
          </a:prstGeom>
          <a:solidFill>
            <a:schemeClr val="bg1"/>
          </a:solidFill>
          <a:ln w="76200">
            <a:solidFill>
              <a:schemeClr val="accent1">
                <a:lumMod val="60000"/>
                <a:lumOff val="40000"/>
              </a:schemeClr>
            </a:solidFill>
          </a:ln>
        </p:spPr>
        <p:txBody>
          <a:bodyPr wrap="square" lIns="91440" tIns="45720" rIns="91440" bIns="45720" rtlCol="0" anchor="t">
            <a:spAutoFit/>
          </a:bodyPr>
          <a:lstStyle/>
          <a:p>
            <a:pPr algn="l" rtl="0" fontAlgn="base"/>
            <a:endParaRPr lang="en-GB" b="1" i="0" dirty="0">
              <a:solidFill>
                <a:srgbClr val="000000"/>
              </a:solidFill>
              <a:effectLst/>
              <a:latin typeface="Calibri" panose="020F0502020204030204" pitchFamily="34" charset="0"/>
              <a:cs typeface="Calibri" panose="020F0502020204030204" pitchFamily="34" charset="0"/>
            </a:endParaRPr>
          </a:p>
          <a:p>
            <a:pPr fontAlgn="base"/>
            <a:r>
              <a:rPr lang="en-GB" dirty="0">
                <a:solidFill>
                  <a:srgbClr val="000000"/>
                </a:solidFill>
                <a:latin typeface="Calibri"/>
                <a:cs typeface="Calibri"/>
              </a:rPr>
              <a:t>Children in </a:t>
            </a:r>
            <a:r>
              <a:rPr lang="en-GB" dirty="0" err="1">
                <a:solidFill>
                  <a:srgbClr val="000000"/>
                </a:solidFill>
                <a:latin typeface="Calibri"/>
                <a:cs typeface="Calibri"/>
              </a:rPr>
              <a:t>Wellow</a:t>
            </a:r>
            <a:r>
              <a:rPr lang="en-GB" dirty="0">
                <a:solidFill>
                  <a:srgbClr val="000000"/>
                </a:solidFill>
                <a:latin typeface="Calibri"/>
                <a:cs typeface="Calibri"/>
              </a:rPr>
              <a:t> Class regularly have access to the forest area within the school grounds. We have found children benefit enormously from time spent in the natural world.</a:t>
            </a:r>
            <a:endParaRPr lang="en-GB" sz="1800" b="0" i="0" u="none" strike="noStrike" dirty="0">
              <a:solidFill>
                <a:srgbClr val="000000"/>
              </a:solidFill>
              <a:effectLst/>
              <a:latin typeface="Calibri" panose="020F0502020204030204" pitchFamily="34" charset="0"/>
              <a:cs typeface="Calibri" panose="020F0502020204030204" pitchFamily="34" charset="0"/>
            </a:endParaRPr>
          </a:p>
          <a:p>
            <a:endParaRPr lang="en-GB" dirty="0">
              <a:solidFill>
                <a:srgbClr val="000000"/>
              </a:solidFill>
              <a:latin typeface="Calibri" panose="020F0502020204030204" pitchFamily="34" charset="0"/>
              <a:cs typeface="Calibri" panose="020F0502020204030204" pitchFamily="34" charset="0"/>
            </a:endParaRPr>
          </a:p>
          <a:p>
            <a:r>
              <a:rPr lang="en-GB" b="1" dirty="0">
                <a:latin typeface="Calibri"/>
                <a:cs typeface="Calibri"/>
              </a:rPr>
              <a:t>Forest School sessions can:</a:t>
            </a:r>
            <a:endParaRPr lang="en-GB" b="1"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 Develop greater curiosity of the world around them.</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increase a child's self-esteem through exploration.</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Build resilience.</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Provide opportunities for problem solving and risk taking.</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Enable children to work co-operatively.</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Encourage communication and develop language.</a:t>
            </a:r>
          </a:p>
          <a:p>
            <a:pPr marL="285750" indent="-285750">
              <a:buFont typeface="Arial"/>
              <a:buChar char="•"/>
            </a:pPr>
            <a:r>
              <a:rPr lang="en-GB" dirty="0">
                <a:latin typeface="Calibri"/>
                <a:cs typeface="Calibri"/>
              </a:rPr>
              <a:t>Increase motivation and concentration.</a:t>
            </a:r>
            <a:endParaRPr lang="en-GB" dirty="0">
              <a:latin typeface="Calibri" panose="020F0502020204030204" pitchFamily="34" charset="0"/>
              <a:cs typeface="Calibri" panose="020F0502020204030204" pitchFamily="34" charset="0"/>
            </a:endParaRPr>
          </a:p>
          <a:p>
            <a:pPr marL="285750" indent="-285750">
              <a:buFont typeface="Arial"/>
              <a:buChar char="•"/>
            </a:pPr>
            <a:r>
              <a:rPr lang="en-GB" dirty="0">
                <a:latin typeface="Calibri"/>
                <a:cs typeface="Calibri"/>
              </a:rPr>
              <a:t>Improved overall well-being and mental health.</a:t>
            </a:r>
            <a:endParaRPr lang="en-GB" dirty="0">
              <a:latin typeface="Calibri" panose="020F0502020204030204" pitchFamily="34" charset="0"/>
              <a:cs typeface="Calibri" panose="020F0502020204030204" pitchFamily="34" charset="0"/>
            </a:endParaRPr>
          </a:p>
          <a:p>
            <a:pPr marL="285750" indent="-285750">
              <a:buFont typeface="Arial"/>
              <a:buChar char="•"/>
            </a:pPr>
            <a:endParaRPr lang="en-GB" dirty="0">
              <a:latin typeface="Calibri" panose="020F0502020204030204" pitchFamily="34" charset="0"/>
              <a:cs typeface="Calibri" panose="020F0502020204030204" pitchFamily="34" charset="0"/>
            </a:endParaRPr>
          </a:p>
          <a:p>
            <a:pPr marL="285750" indent="-285750">
              <a:buFont typeface="Arial"/>
              <a:buChar char="•"/>
            </a:pPr>
            <a:endParaRPr lang="en-GB" dirty="0">
              <a:latin typeface="Calibri" panose="020F0502020204030204" pitchFamily="34" charset="0"/>
              <a:cs typeface="Calibri" panose="020F0502020204030204" pitchFamily="34" charset="0"/>
            </a:endParaRPr>
          </a:p>
          <a:p>
            <a:pPr marL="285750" indent="-285750">
              <a:buFont typeface="Arial"/>
              <a:buChar char="•"/>
            </a:pPr>
            <a:endParaRPr lang="en-GB" dirty="0">
              <a:latin typeface="Calibri" panose="020F0502020204030204" pitchFamily="34" charset="0"/>
              <a:cs typeface="Calibri" panose="020F0502020204030204" pitchFamily="34" charset="0"/>
            </a:endParaRPr>
          </a:p>
          <a:p>
            <a:pPr algn="ctr" fontAlgn="base">
              <a:buFont typeface="Arial" panose="020B0604020202020204" pitchFamily="34" charset="0"/>
              <a:buChar char="•"/>
            </a:pPr>
            <a:endParaRPr lang="en-GB" sz="24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85D3CB8-EA83-837A-8295-3F4F03702482}"/>
              </a:ext>
            </a:extLst>
          </p:cNvPr>
          <p:cNvPicPr>
            <a:picLocks noChangeAspect="1"/>
          </p:cNvPicPr>
          <p:nvPr/>
        </p:nvPicPr>
        <p:blipFill>
          <a:blip r:embed="rId4"/>
          <a:stretch>
            <a:fillRect/>
          </a:stretch>
        </p:blipFill>
        <p:spPr>
          <a:xfrm>
            <a:off x="7562193" y="268132"/>
            <a:ext cx="2189080" cy="2199899"/>
          </a:xfrm>
          <a:prstGeom prst="rect">
            <a:avLst/>
          </a:prstGeom>
        </p:spPr>
      </p:pic>
      <p:pic>
        <p:nvPicPr>
          <p:cNvPr id="5" name="Picture 4" descr="A child looking through a magnifying glass&#10;&#10;Description automatically generated">
            <a:extLst>
              <a:ext uri="{FF2B5EF4-FFF2-40B4-BE49-F238E27FC236}">
                <a16:creationId xmlns:a16="http://schemas.microsoft.com/office/drawing/2014/main" id="{BD6C4254-1B33-5D89-394C-62C86C390545}"/>
              </a:ext>
            </a:extLst>
          </p:cNvPr>
          <p:cNvPicPr>
            <a:picLocks noChangeAspect="1"/>
          </p:cNvPicPr>
          <p:nvPr/>
        </p:nvPicPr>
        <p:blipFill>
          <a:blip r:embed="rId5"/>
          <a:stretch>
            <a:fillRect/>
          </a:stretch>
        </p:blipFill>
        <p:spPr>
          <a:xfrm>
            <a:off x="919339" y="5965489"/>
            <a:ext cx="1462018" cy="623682"/>
          </a:xfrm>
          <a:prstGeom prst="rect">
            <a:avLst/>
          </a:prstGeom>
        </p:spPr>
      </p:pic>
      <p:pic>
        <p:nvPicPr>
          <p:cNvPr id="7" name="Picture 6" descr="A group of kids holding a log over their head&#10;&#10;Description automatically generated">
            <a:extLst>
              <a:ext uri="{FF2B5EF4-FFF2-40B4-BE49-F238E27FC236}">
                <a16:creationId xmlns:a16="http://schemas.microsoft.com/office/drawing/2014/main" id="{8C86189D-799C-BCCD-F57C-9D7805AB44BF}"/>
              </a:ext>
            </a:extLst>
          </p:cNvPr>
          <p:cNvPicPr>
            <a:picLocks noChangeAspect="1"/>
          </p:cNvPicPr>
          <p:nvPr/>
        </p:nvPicPr>
        <p:blipFill>
          <a:blip r:embed="rId6"/>
          <a:stretch>
            <a:fillRect/>
          </a:stretch>
        </p:blipFill>
        <p:spPr>
          <a:xfrm>
            <a:off x="2632381" y="6082538"/>
            <a:ext cx="2050845" cy="883725"/>
          </a:xfrm>
          <a:prstGeom prst="rect">
            <a:avLst/>
          </a:prstGeom>
        </p:spPr>
      </p:pic>
      <p:pic>
        <p:nvPicPr>
          <p:cNvPr id="4" name="Picture 3" descr="A group of kids sitting in a tent&#10;&#10;Description automatically generated">
            <a:extLst>
              <a:ext uri="{FF2B5EF4-FFF2-40B4-BE49-F238E27FC236}">
                <a16:creationId xmlns:a16="http://schemas.microsoft.com/office/drawing/2014/main" id="{137F2DEF-9AC7-C58C-9CCB-D29CEBFDB663}"/>
              </a:ext>
            </a:extLst>
          </p:cNvPr>
          <p:cNvPicPr>
            <a:picLocks noChangeAspect="1"/>
          </p:cNvPicPr>
          <p:nvPr/>
        </p:nvPicPr>
        <p:blipFill>
          <a:blip r:embed="rId7"/>
          <a:stretch>
            <a:fillRect/>
          </a:stretch>
        </p:blipFill>
        <p:spPr>
          <a:xfrm rot="5400000">
            <a:off x="6366994" y="3391909"/>
            <a:ext cx="1673048" cy="1254786"/>
          </a:xfrm>
          <a:prstGeom prst="rect">
            <a:avLst/>
          </a:prstGeom>
        </p:spPr>
      </p:pic>
      <p:pic>
        <p:nvPicPr>
          <p:cNvPr id="12" name="Picture 11" descr="A child lying in a tree&#10;&#10;Description automatically generated">
            <a:extLst>
              <a:ext uri="{FF2B5EF4-FFF2-40B4-BE49-F238E27FC236}">
                <a16:creationId xmlns:a16="http://schemas.microsoft.com/office/drawing/2014/main" id="{843F63D4-4FD2-EEAA-5B0B-B18C02110325}"/>
              </a:ext>
            </a:extLst>
          </p:cNvPr>
          <p:cNvPicPr>
            <a:picLocks noChangeAspect="1"/>
          </p:cNvPicPr>
          <p:nvPr/>
        </p:nvPicPr>
        <p:blipFill>
          <a:blip r:embed="rId8"/>
          <a:stretch>
            <a:fillRect/>
          </a:stretch>
        </p:blipFill>
        <p:spPr>
          <a:xfrm>
            <a:off x="7050086" y="4957670"/>
            <a:ext cx="2088975" cy="1566731"/>
          </a:xfrm>
          <a:prstGeom prst="rect">
            <a:avLst/>
          </a:prstGeom>
        </p:spPr>
      </p:pic>
      <p:pic>
        <p:nvPicPr>
          <p:cNvPr id="14" name="Picture 13" descr="A child standing next to a tree&#10;&#10;Description automatically generated">
            <a:extLst>
              <a:ext uri="{FF2B5EF4-FFF2-40B4-BE49-F238E27FC236}">
                <a16:creationId xmlns:a16="http://schemas.microsoft.com/office/drawing/2014/main" id="{E05F3A7C-6641-CAA8-FEC5-2CEA8812167A}"/>
              </a:ext>
            </a:extLst>
          </p:cNvPr>
          <p:cNvPicPr>
            <a:picLocks noChangeAspect="1"/>
          </p:cNvPicPr>
          <p:nvPr/>
        </p:nvPicPr>
        <p:blipFill>
          <a:blip r:embed="rId9"/>
          <a:stretch>
            <a:fillRect/>
          </a:stretch>
        </p:blipFill>
        <p:spPr>
          <a:xfrm rot="5400000">
            <a:off x="7874239" y="3488723"/>
            <a:ext cx="1353042" cy="1014781"/>
          </a:xfrm>
          <a:prstGeom prst="rect">
            <a:avLst/>
          </a:prstGeom>
        </p:spPr>
      </p:pic>
      <p:pic>
        <p:nvPicPr>
          <p:cNvPr id="16" name="Picture 15" descr="A child standing in the grass&#10;&#10;Description automatically generated">
            <a:extLst>
              <a:ext uri="{FF2B5EF4-FFF2-40B4-BE49-F238E27FC236}">
                <a16:creationId xmlns:a16="http://schemas.microsoft.com/office/drawing/2014/main" id="{211224F5-1156-18C5-84F0-0444F5EDEFDB}"/>
              </a:ext>
            </a:extLst>
          </p:cNvPr>
          <p:cNvPicPr>
            <a:picLocks noChangeAspect="1"/>
          </p:cNvPicPr>
          <p:nvPr/>
        </p:nvPicPr>
        <p:blipFill>
          <a:blip r:embed="rId10"/>
          <a:stretch>
            <a:fillRect/>
          </a:stretch>
        </p:blipFill>
        <p:spPr>
          <a:xfrm rot="16200000">
            <a:off x="5706060" y="5731133"/>
            <a:ext cx="1322248" cy="991686"/>
          </a:xfrm>
          <a:prstGeom prst="rect">
            <a:avLst/>
          </a:prstGeom>
        </p:spPr>
      </p:pic>
      <p:pic>
        <p:nvPicPr>
          <p:cNvPr id="18" name="Picture 17" descr="A tree trunk with a face made of mud&#10;&#10;Description automatically generated">
            <a:extLst>
              <a:ext uri="{FF2B5EF4-FFF2-40B4-BE49-F238E27FC236}">
                <a16:creationId xmlns:a16="http://schemas.microsoft.com/office/drawing/2014/main" id="{EFA7AF79-5399-70CF-59C9-7D924F8B51A0}"/>
              </a:ext>
            </a:extLst>
          </p:cNvPr>
          <p:cNvPicPr>
            <a:picLocks noChangeAspect="1"/>
          </p:cNvPicPr>
          <p:nvPr/>
        </p:nvPicPr>
        <p:blipFill>
          <a:blip r:embed="rId11"/>
          <a:stretch>
            <a:fillRect/>
          </a:stretch>
        </p:blipFill>
        <p:spPr>
          <a:xfrm rot="5400000">
            <a:off x="4674938" y="6060007"/>
            <a:ext cx="1155305" cy="866479"/>
          </a:xfrm>
          <a:prstGeom prst="rect">
            <a:avLst/>
          </a:prstGeom>
        </p:spPr>
      </p:pic>
    </p:spTree>
    <p:extLst>
      <p:ext uri="{BB962C8B-B14F-4D97-AF65-F5344CB8AC3E}">
        <p14:creationId xmlns:p14="http://schemas.microsoft.com/office/powerpoint/2010/main" val="3000478023"/>
      </p:ext>
    </p:extLst>
  </p:cSld>
  <p:clrMapOvr>
    <a:masterClrMapping/>
  </p:clrMapOvr>
</p:sld>
</file>

<file path=ppt/theme/theme1.xml><?xml version="1.0" encoding="utf-8"?>
<a:theme xmlns:a="http://schemas.openxmlformats.org/drawingml/2006/main" name="1_Secondary">
  <a:themeElements>
    <a:clrScheme name="Custom 8">
      <a:dk1>
        <a:sysClr val="windowText" lastClr="000000"/>
      </a:dk1>
      <a:lt1>
        <a:sysClr val="window" lastClr="FFFFFF"/>
      </a:lt1>
      <a:dk2>
        <a:srgbClr val="445EA2"/>
      </a:dk2>
      <a:lt2>
        <a:srgbClr val="EBEBEB"/>
      </a:lt2>
      <a:accent1>
        <a:srgbClr val="4495A2"/>
      </a:accent1>
      <a:accent2>
        <a:srgbClr val="7CA655"/>
      </a:accent2>
      <a:accent3>
        <a:srgbClr val="DFB240"/>
      </a:accent3>
      <a:accent4>
        <a:srgbClr val="88C3CD"/>
      </a:accent4>
      <a:accent5>
        <a:srgbClr val="DF5D40"/>
      </a:accent5>
      <a:accent6>
        <a:srgbClr val="8760AD"/>
      </a:accent6>
      <a:hlink>
        <a:srgbClr val="DF5D40"/>
      </a:hlink>
      <a:folHlink>
        <a:srgbClr val="8760AD"/>
      </a:folHlink>
    </a:clrScheme>
    <a:fontScheme name="Custom 12">
      <a:majorFont>
        <a:latin typeface="Sagona Book"/>
        <a:ea typeface=""/>
        <a:cs typeface=""/>
      </a:majorFont>
      <a:minorFont>
        <a:latin typeface="Quir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6870328_TF00814105_Win32" id="{FE89B7B5-7594-42F8-AAE7-711A0DF702F7}" vid="{3A87D468-585A-4FE0-8862-24A882EC16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01ECCB1-5CA9-4F89-9EFC-AE888E928E7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f3c9683-f91c-41ec-9b02-08bb91ba60ff" xsi:nil="true"/>
    <TaxCatchAll xmlns="ace4c0d6-7278-4e05-a097-8fb2acc32577" xsi:nil="true"/>
    <lcf76f155ced4ddcb4097134ff3c332f xmlns="bf3c9683-f91c-41ec-9b02-08bb91ba60ff">
      <Terms xmlns="http://schemas.microsoft.com/office/infopath/2007/PartnerControls"/>
    </lcf76f155ced4ddcb4097134ff3c332f>
    <Image xmlns="bf3c9683-f91c-41ec-9b02-08bb91ba60f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A164A9E9AA7843826E193C0EA79AE1" ma:contentTypeVersion="19" ma:contentTypeDescription="Create a new document." ma:contentTypeScope="" ma:versionID="4d6e2e4fb095de2a4b44b0fee5f1e701">
  <xsd:schema xmlns:xsd="http://www.w3.org/2001/XMLSchema" xmlns:xs="http://www.w3.org/2001/XMLSchema" xmlns:p="http://schemas.microsoft.com/office/2006/metadata/properties" xmlns:ns2="bf3c9683-f91c-41ec-9b02-08bb91ba60ff" xmlns:ns3="ace4c0d6-7278-4e05-a097-8fb2acc32577" targetNamespace="http://schemas.microsoft.com/office/2006/metadata/properties" ma:root="true" ma:fieldsID="45ef4085d3db096b978af0517ba2ddb2" ns2:_="" ns3:_="">
    <xsd:import namespace="bf3c9683-f91c-41ec-9b02-08bb91ba60ff"/>
    <xsd:import namespace="ace4c0d6-7278-4e05-a097-8fb2acc325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Imag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c9683-f91c-41ec-9b02-08bb91ba6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31c3ba-2498-4fed-8534-331eeeb0005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e4c0d6-7278-4e05-a097-8fb2acc325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5919dc-4700-498d-a922-5d165de25e99}" ma:internalName="TaxCatchAll" ma:showField="CatchAllData" ma:web="ace4c0d6-7278-4e05-a097-8fb2acc325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2643B6-60A3-4DBA-94C1-888BFCBF525D}">
  <ds:schemaRefs>
    <ds:schemaRef ds:uri="http://schemas.microsoft.com/sharepoint/v3/contenttype/forms"/>
  </ds:schemaRefs>
</ds:datastoreItem>
</file>

<file path=customXml/itemProps2.xml><?xml version="1.0" encoding="utf-8"?>
<ds:datastoreItem xmlns:ds="http://schemas.openxmlformats.org/officeDocument/2006/customXml" ds:itemID="{5A287C1A-5EC6-41D7-8D88-730DC6C6073D}">
  <ds:schemaRefs>
    <ds:schemaRef ds:uri="http://schemas.microsoft.com/office/2006/metadata/properties"/>
    <ds:schemaRef ds:uri="http://schemas.microsoft.com/office/infopath/2007/PartnerControls"/>
    <ds:schemaRef ds:uri="71af3243-3dd4-4a8d-8c0d-dd76da1f02a5"/>
    <ds:schemaRef ds:uri="bf3c9683-f91c-41ec-9b02-08bb91ba60ff"/>
    <ds:schemaRef ds:uri="ace4c0d6-7278-4e05-a097-8fb2acc32577"/>
  </ds:schemaRefs>
</ds:datastoreItem>
</file>

<file path=customXml/itemProps3.xml><?xml version="1.0" encoding="utf-8"?>
<ds:datastoreItem xmlns:ds="http://schemas.openxmlformats.org/officeDocument/2006/customXml" ds:itemID="{EE5BD06D-A121-4355-AB10-508B74DDC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3c9683-f91c-41ec-9b02-08bb91ba60ff"/>
    <ds:schemaRef ds:uri="ace4c0d6-7278-4e05-a097-8fb2acc325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School spirit week calendar</Template>
  <TotalTime>218</TotalTime>
  <Words>546</Words>
  <Application>Microsoft Office PowerPoint</Application>
  <PresentationFormat>Custom</PresentationFormat>
  <Paragraphs>97</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Quire Sans</vt:lpstr>
      <vt:lpstr>Sagona Book</vt:lpstr>
      <vt:lpstr>1_Secondary</vt:lpstr>
      <vt:lpstr>St Nicholas Church School</vt:lpstr>
      <vt:lpstr>Meet the Wellow Team</vt:lpstr>
      <vt:lpstr>School Values</vt:lpstr>
      <vt:lpstr>Wellow Expectations</vt:lpstr>
      <vt:lpstr>Phonics and Reading</vt:lpstr>
      <vt:lpstr>Our class information</vt:lpstr>
      <vt:lpstr>Continuous Provision</vt:lpstr>
      <vt:lpstr>Playing games</vt:lpstr>
      <vt:lpstr>Forest School</vt:lpstr>
      <vt:lpstr>Zones of Regulation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Biss</dc:creator>
  <cp:lastModifiedBy>Nicola Parrott</cp:lastModifiedBy>
  <cp:revision>544</cp:revision>
  <dcterms:created xsi:type="dcterms:W3CDTF">2023-06-14T17:50:38Z</dcterms:created>
  <dcterms:modified xsi:type="dcterms:W3CDTF">2024-12-13T15:45:27Z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0x01010021A164A9E9AA7843826E193C0EA79AE1</vt:lpwstr>
  </property>
  <property fmtid="{D5CDD505-2E9C-101B-9397-08002B2CF9AE}" pid="3" name="MediaServiceImageTags">
    <vt:lpwstr/>
  </property>
</Properties>
</file>